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25.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comments/modernComment_1162_986FB498.xml" ContentType="application/vnd.ms-powerpoint.comments+xml"/>
  <Override PartName="/ppt/tags/tag18.xml" ContentType="application/vnd.openxmlformats-officedocument.presentationml.tags+xml"/>
  <Override PartName="/ppt/notesSlides/notesSlide2.xml" ContentType="application/vnd.openxmlformats-officedocument.presentationml.notesSlide+xml"/>
  <Override PartName="/ppt/tags/tag19.xml" ContentType="application/vnd.openxmlformats-officedocument.presentationml.tags+xml"/>
  <Override PartName="/ppt/notesSlides/notesSlide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3" r:id="rId4"/>
    <p:sldMasterId id="2147483697" r:id="rId5"/>
    <p:sldMasterId id="2147483814" r:id="rId6"/>
    <p:sldMasterId id="2147483858" r:id="rId7"/>
  </p:sldMasterIdLst>
  <p:notesMasterIdLst>
    <p:notesMasterId r:id="rId22"/>
  </p:notesMasterIdLst>
  <p:handoutMasterIdLst>
    <p:handoutMasterId r:id="rId23"/>
  </p:handoutMasterIdLst>
  <p:sldIdLst>
    <p:sldId id="340" r:id="rId8"/>
    <p:sldId id="4446" r:id="rId9"/>
    <p:sldId id="444" r:id="rId10"/>
    <p:sldId id="445" r:id="rId11"/>
    <p:sldId id="4451" r:id="rId12"/>
    <p:sldId id="4450" r:id="rId13"/>
    <p:sldId id="4443" r:id="rId14"/>
    <p:sldId id="451" r:id="rId15"/>
    <p:sldId id="4485" r:id="rId16"/>
    <p:sldId id="4454" r:id="rId17"/>
    <p:sldId id="4455" r:id="rId18"/>
    <p:sldId id="4486" r:id="rId19"/>
    <p:sldId id="403" r:id="rId20"/>
    <p:sldId id="444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F457004-904B-70E5-7B81-F0310BD9474A}" name="Zsuzsanna Pato" initials="ZP" userId="S::zpato@raponline.org::572c61f0-290f-4ed2-ae6f-22c66b994b68" providerId="AD"/>
  <p188:author id="{5BFD212F-4A89-1DB1-D5A5-1C89147EAEAE}" name="Andreas Jahn" initials="AJ" userId="S::ajahn@raponline.org::d55a7014-52ca-4af7-a647-18c6b3b242fb" providerId="AD"/>
  <p188:author id="{CBAF167A-92BE-DF58-DA9F-510D4AF90FF7}" name="Fjolla Fazliu" initials="FF" userId="S::ffazliu@raponline.org::509d7a21-acca-4f78-b667-47a77a0c7d27" providerId="AD"/>
  <p188:author id="{4306E4AA-73D4-7AF4-9C5D-720C90B4F8F8}" name="Julia Hildermeier" initials="JH" userId="S::jhildermeier@raponline.org::7b8b909c-8df7-45e7-b215-cb5ab63ec312" providerId="AD"/>
  <p188:author id="{5E2E35D6-69CA-4A45-CD02-1A2E91BC9A82}" name="Andreas Jahn" initials="AJ" userId="S::AJahn@raponline.org::d55a7014-52ca-4af7-a647-18c6b3b242fb" providerId="AD"/>
  <p188:author id="{5B1E7BE7-2EBE-6A57-6A5E-F2A5722B781A}" name="Dominic Scott" initials="DS" userId="S::dscott@raponline.org::94722a31-3b25-4a5f-b0f0-07168c184ae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000000"/>
    <a:srgbClr val="014178"/>
    <a:srgbClr val="666666"/>
    <a:srgbClr val="FFE22E"/>
    <a:srgbClr val="00B8BE"/>
    <a:srgbClr val="FFFFFF"/>
    <a:srgbClr val="97CC64"/>
    <a:srgbClr val="F15A29"/>
    <a:srgbClr val="00437D"/>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510" autoAdjust="0"/>
    <p:restoredTop sz="94658"/>
  </p:normalViewPr>
  <p:slideViewPr>
    <p:cSldViewPr snapToGrid="0">
      <p:cViewPr varScale="1">
        <p:scale>
          <a:sx n="123" d="100"/>
          <a:sy n="123" d="100"/>
        </p:scale>
        <p:origin x="192" y="408"/>
      </p:cViewPr>
      <p:guideLst>
        <p:guide orient="horz" pos="2183"/>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handoutMaster" Target="handoutMasters/handoutMaster1.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omments/modernComment_1162_986FB498.xml><?xml version="1.0" encoding="utf-8"?>
<p188:cmLst xmlns:a="http://schemas.openxmlformats.org/drawingml/2006/main" xmlns:r="http://schemas.openxmlformats.org/officeDocument/2006/relationships" xmlns:p188="http://schemas.microsoft.com/office/powerpoint/2018/8/main">
  <p188:cm id="{B7EDD25C-9026-4ABC-B4D9-B4B10F19EB18}" authorId="{CBAF167A-92BE-DF58-DA9F-510D4AF90FF7}" created="2026-08-17T11:27:18.835">
    <pc:sldMkLst xmlns:pc="http://schemas.microsoft.com/office/powerpoint/2013/main/command">
      <pc:docMk/>
      <pc:sldMk cId="2557457560" sldId="4450"/>
    </pc:sldMkLst>
    <p188:txBody>
      <a:bodyPr/>
      <a:lstStyle/>
      <a:p>
        <a:r>
          <a:rPr lang="en-US"/>
          <a:t>Ivé this extra slide to explain what are purposes and wider system goals of FCAs (inspired By Zsuzsas’comment)</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00776A-FB61-4E6A-BC82-D5E5A3E83C0A}" type="datetimeFigureOut">
              <a:rPr lang="en-US" smtClean="0"/>
              <a:t>8/17/26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425790-B3AF-49D8-9A7A-F5CDD00EB640}" type="slidenum">
              <a:rPr lang="en-US" smtClean="0"/>
              <a:t>‹Nr.›</a:t>
            </a:fld>
            <a:endParaRPr lang="en-US"/>
          </a:p>
        </p:txBody>
      </p:sp>
    </p:spTree>
    <p:extLst>
      <p:ext uri="{BB962C8B-B14F-4D97-AF65-F5344CB8AC3E}">
        <p14:creationId xmlns:p14="http://schemas.microsoft.com/office/powerpoint/2010/main" val="271306451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B04D37-3C12-9149-9DF5-864EA1C5E66F}" type="datetimeFigureOut">
              <a:rPr lang="en-US" smtClean="0"/>
              <a:t>8/17/26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D66C20-43DF-494D-9D8C-1E2F5563A060}" type="slidenum">
              <a:rPr lang="en-US" smtClean="0"/>
              <a:t>‹Nr.›</a:t>
            </a:fld>
            <a:endParaRPr lang="en-US"/>
          </a:p>
        </p:txBody>
      </p:sp>
    </p:spTree>
    <p:extLst>
      <p:ext uri="{BB962C8B-B14F-4D97-AF65-F5344CB8AC3E}">
        <p14:creationId xmlns:p14="http://schemas.microsoft.com/office/powerpoint/2010/main" val="1697054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D66C20-43DF-494D-9D8C-1E2F5563A060}" type="slidenum">
              <a:rPr lang="en-US" smtClean="0"/>
              <a:t>1</a:t>
            </a:fld>
            <a:endParaRPr lang="en-US"/>
          </a:p>
        </p:txBody>
      </p:sp>
    </p:spTree>
    <p:extLst>
      <p:ext uri="{BB962C8B-B14F-4D97-AF65-F5344CB8AC3E}">
        <p14:creationId xmlns:p14="http://schemas.microsoft.com/office/powerpoint/2010/main" val="4290801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D66C20-43DF-494D-9D8C-1E2F5563A060}" type="slidenum">
              <a:rPr lang="en-US" smtClean="0"/>
              <a:t>7</a:t>
            </a:fld>
            <a:endParaRPr lang="en-US"/>
          </a:p>
        </p:txBody>
      </p:sp>
    </p:spTree>
    <p:extLst>
      <p:ext uri="{BB962C8B-B14F-4D97-AF65-F5344CB8AC3E}">
        <p14:creationId xmlns:p14="http://schemas.microsoft.com/office/powerpoint/2010/main" val="2566039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map shows countries with national FCA rules in place. 20 EU countries have national FCA rules in place, whereas 5 more EU countries are developing those </a:t>
            </a:r>
            <a:r>
              <a:rPr lang="en-US" dirty="0">
                <a:solidFill>
                  <a:srgbClr val="000000"/>
                </a:solidFill>
              </a:rPr>
              <a:t>(</a:t>
            </a:r>
            <a:r>
              <a:rPr lang="en-US" i="1" dirty="0">
                <a:solidFill>
                  <a:srgbClr val="000000"/>
                </a:solidFill>
              </a:rPr>
              <a:t>LT, MT, RO, SK, SI</a:t>
            </a:r>
            <a:r>
              <a:rPr lang="en-US" dirty="0">
                <a:solidFill>
                  <a:srgbClr val="000000"/>
                </a:solidFill>
              </a:rPr>
              <a:t>)</a:t>
            </a:r>
          </a:p>
          <a:p>
            <a:endParaRPr lang="en-US" dirty="0"/>
          </a:p>
        </p:txBody>
      </p:sp>
      <p:sp>
        <p:nvSpPr>
          <p:cNvPr id="4" name="Slide Number Placeholder 3"/>
          <p:cNvSpPr>
            <a:spLocks noGrp="1"/>
          </p:cNvSpPr>
          <p:nvPr>
            <p:ph type="sldNum" sz="quarter" idx="5"/>
          </p:nvPr>
        </p:nvSpPr>
        <p:spPr/>
        <p:txBody>
          <a:bodyPr/>
          <a:lstStyle/>
          <a:p>
            <a:fld id="{67D66C20-43DF-494D-9D8C-1E2F5563A060}" type="slidenum">
              <a:rPr lang="en-US" smtClean="0"/>
              <a:t>8</a:t>
            </a:fld>
            <a:endParaRPr lang="en-US"/>
          </a:p>
        </p:txBody>
      </p:sp>
    </p:spTree>
    <p:extLst>
      <p:ext uri="{BB962C8B-B14F-4D97-AF65-F5344CB8AC3E}">
        <p14:creationId xmlns:p14="http://schemas.microsoft.com/office/powerpoint/2010/main" val="1135967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D66C20-43DF-494D-9D8C-1E2F5563A060}" type="slidenum">
              <a:rPr lang="en-US" smtClean="0"/>
              <a:t>13</a:t>
            </a:fld>
            <a:endParaRPr lang="en-US"/>
          </a:p>
        </p:txBody>
      </p:sp>
    </p:spTree>
    <p:extLst>
      <p:ext uri="{BB962C8B-B14F-4D97-AF65-F5344CB8AC3E}">
        <p14:creationId xmlns:p14="http://schemas.microsoft.com/office/powerpoint/2010/main" val="34841473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raponline.org/" TargetMode="External"/><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raponline.org/" TargetMode="External"/><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English Solar Panel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C0386CCB-417F-8185-3893-F8658DAF6EF5}"/>
              </a:ext>
            </a:extLst>
          </p:cNvPr>
          <p:cNvGrpSpPr/>
          <p:nvPr userDrawn="1"/>
        </p:nvGrpSpPr>
        <p:grpSpPr>
          <a:xfrm>
            <a:off x="2" y="2310636"/>
            <a:ext cx="12191999" cy="4547364"/>
            <a:chOff x="2" y="2310636"/>
            <a:chExt cx="12191999" cy="4547364"/>
          </a:xfrm>
        </p:grpSpPr>
        <p:sp>
          <p:nvSpPr>
            <p:cNvPr id="26" name="Rectangle 25">
              <a:extLst>
                <a:ext uri="{FF2B5EF4-FFF2-40B4-BE49-F238E27FC236}">
                  <a16:creationId xmlns:a16="http://schemas.microsoft.com/office/drawing/2014/main" id="{C459420B-C339-5C19-90A5-F97A767C9509}"/>
                </a:ext>
              </a:extLst>
            </p:cNvPr>
            <p:cNvSpPr/>
            <p:nvPr userDrawn="1"/>
          </p:nvSpPr>
          <p:spPr>
            <a:xfrm>
              <a:off x="2" y="2356356"/>
              <a:ext cx="12191999" cy="4501644"/>
            </a:xfrm>
            <a:prstGeom prst="rect">
              <a:avLst/>
            </a:prstGeom>
            <a:gradFill>
              <a:gsLst>
                <a:gs pos="0">
                  <a:srgbClr val="004279"/>
                </a:gs>
                <a:gs pos="100000">
                  <a:srgbClr val="020D4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7" name="Rectangle 26">
              <a:extLst>
                <a:ext uri="{FF2B5EF4-FFF2-40B4-BE49-F238E27FC236}">
                  <a16:creationId xmlns:a16="http://schemas.microsoft.com/office/drawing/2014/main" id="{9770991B-6BA6-222F-C03D-5627A4958CE7}"/>
                </a:ext>
              </a:extLst>
            </p:cNvPr>
            <p:cNvSpPr/>
            <p:nvPr userDrawn="1"/>
          </p:nvSpPr>
          <p:spPr>
            <a:xfrm>
              <a:off x="559479" y="2310636"/>
              <a:ext cx="9631680" cy="91440"/>
            </a:xfrm>
            <a:prstGeom prst="rect">
              <a:avLst/>
            </a:prstGeom>
            <a:gradFill>
              <a:gsLst>
                <a:gs pos="0">
                  <a:srgbClr val="F15A29"/>
                </a:gs>
                <a:gs pos="99000">
                  <a:srgbClr val="FFE22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4" name="Text Placeholder 17">
            <a:extLst>
              <a:ext uri="{FF2B5EF4-FFF2-40B4-BE49-F238E27FC236}">
                <a16:creationId xmlns:a16="http://schemas.microsoft.com/office/drawing/2014/main" id="{E20B8965-C571-6812-60B8-07BA9B6425E9}"/>
              </a:ext>
            </a:extLst>
          </p:cNvPr>
          <p:cNvSpPr>
            <a:spLocks noGrp="1"/>
          </p:cNvSpPr>
          <p:nvPr>
            <p:ph type="body" sz="quarter" idx="10" hasCustomPrompt="1"/>
          </p:nvPr>
        </p:nvSpPr>
        <p:spPr>
          <a:xfrm>
            <a:off x="578639" y="2516771"/>
            <a:ext cx="2071061" cy="166199"/>
          </a:xfrm>
          <a:prstGeom prst="rect">
            <a:avLst/>
          </a:prstGeom>
        </p:spPr>
        <p:txBody>
          <a:bodyPr wrap="square" lIns="0" tIns="0" rIns="0" bIns="0">
            <a:sp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Edit 9 March 2023</a:t>
            </a:r>
          </a:p>
        </p:txBody>
      </p:sp>
      <p:sp>
        <p:nvSpPr>
          <p:cNvPr id="6" name="Text Placeholder 6">
            <a:extLst>
              <a:ext uri="{FF2B5EF4-FFF2-40B4-BE49-F238E27FC236}">
                <a16:creationId xmlns:a16="http://schemas.microsoft.com/office/drawing/2014/main" id="{3758BC44-DF96-6FFC-5DDD-B9734CBF1035}"/>
              </a:ext>
            </a:extLst>
          </p:cNvPr>
          <p:cNvSpPr>
            <a:spLocks noGrp="1"/>
          </p:cNvSpPr>
          <p:nvPr>
            <p:ph type="body" sz="quarter" idx="17" hasCustomPrompt="1"/>
          </p:nvPr>
        </p:nvSpPr>
        <p:spPr>
          <a:xfrm>
            <a:off x="578640" y="5078942"/>
            <a:ext cx="8281305" cy="276999"/>
          </a:xfrm>
          <a:prstGeom prst="rect">
            <a:avLst/>
          </a:prstGeom>
          <a:noFill/>
        </p:spPr>
        <p:txBody>
          <a:bodyPr wrap="square" lIns="0" tIns="0" rIns="0" bIns="0">
            <a:spAutoFit/>
          </a:bodyPr>
          <a:lstStyle>
            <a:lvl1pPr marL="0" indent="0">
              <a:buNone/>
              <a:defRPr lang="en-US" sz="2000" spc="27" baseline="0" dirty="0">
                <a:solidFill>
                  <a:schemeClr val="accent4"/>
                </a:solidFill>
                <a:latin typeface="Arial" panose="020B0604020202020204" pitchFamily="34" charset="0"/>
                <a:cs typeface="Arial" panose="020B0604020202020204" pitchFamily="34" charset="0"/>
              </a:defRPr>
            </a:lvl1pPr>
          </a:lstStyle>
          <a:p>
            <a:pPr marL="228579" lvl="0" indent="-228579"/>
            <a:r>
              <a:rPr lang="en-US"/>
              <a:t>Click to edit conference/venue of presentation</a:t>
            </a:r>
          </a:p>
        </p:txBody>
      </p:sp>
      <p:sp>
        <p:nvSpPr>
          <p:cNvPr id="8" name="Title 3">
            <a:extLst>
              <a:ext uri="{FF2B5EF4-FFF2-40B4-BE49-F238E27FC236}">
                <a16:creationId xmlns:a16="http://schemas.microsoft.com/office/drawing/2014/main" id="{CB90F954-1964-FAD1-DC2D-362DBAFFB602}"/>
              </a:ext>
            </a:extLst>
          </p:cNvPr>
          <p:cNvSpPr>
            <a:spLocks noGrp="1"/>
          </p:cNvSpPr>
          <p:nvPr>
            <p:ph type="title"/>
          </p:nvPr>
        </p:nvSpPr>
        <p:spPr>
          <a:xfrm>
            <a:off x="578640" y="2789121"/>
            <a:ext cx="9585385" cy="1845074"/>
          </a:xfrm>
          <a:prstGeom prst="rect">
            <a:avLst/>
          </a:prstGeom>
        </p:spPr>
        <p:txBody>
          <a:bodyPr lIns="0"/>
          <a:lstStyle>
            <a:lvl1pPr>
              <a:defRPr lang="en-US" sz="4200" b="1" spc="-55" baseline="0" dirty="0">
                <a:solidFill>
                  <a:schemeClr val="bg1"/>
                </a:solidFill>
                <a:latin typeface="Arial" panose="020B0604020202020204" pitchFamily="34" charset="0"/>
                <a:ea typeface="+mn-ea"/>
                <a:cs typeface="Arial" panose="020B0604020202020204" pitchFamily="34" charset="0"/>
              </a:defRPr>
            </a:lvl1pPr>
          </a:lstStyle>
          <a:p>
            <a:pPr lvl="0"/>
            <a:r>
              <a:rPr lang="en-US"/>
              <a:t>Click to edit Master title style</a:t>
            </a:r>
          </a:p>
        </p:txBody>
      </p:sp>
      <p:sp>
        <p:nvSpPr>
          <p:cNvPr id="2" name="Text Placeholder 17">
            <a:extLst>
              <a:ext uri="{FF2B5EF4-FFF2-40B4-BE49-F238E27FC236}">
                <a16:creationId xmlns:a16="http://schemas.microsoft.com/office/drawing/2014/main" id="{E99F3E7B-B493-0693-5D62-C2D2F67087F0}"/>
              </a:ext>
            </a:extLst>
          </p:cNvPr>
          <p:cNvSpPr>
            <a:spLocks noGrp="1"/>
          </p:cNvSpPr>
          <p:nvPr>
            <p:ph type="body" sz="quarter" idx="18" hasCustomPrompt="1"/>
          </p:nvPr>
        </p:nvSpPr>
        <p:spPr>
          <a:xfrm>
            <a:off x="578637" y="5776397"/>
            <a:ext cx="1840882" cy="166199"/>
          </a:xfrm>
          <a:prstGeom prst="rect">
            <a:avLst/>
          </a:prstGeom>
        </p:spPr>
        <p:txBody>
          <a:bodyPr wrap="square" lIns="0" tIns="0" rIns="0" bIns="0">
            <a:sp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3" name="Text Placeholder 17">
            <a:extLst>
              <a:ext uri="{FF2B5EF4-FFF2-40B4-BE49-F238E27FC236}">
                <a16:creationId xmlns:a16="http://schemas.microsoft.com/office/drawing/2014/main" id="{DDC72AF0-D020-CBFA-FA7D-E179314F1F48}"/>
              </a:ext>
            </a:extLst>
          </p:cNvPr>
          <p:cNvSpPr>
            <a:spLocks noGrp="1"/>
          </p:cNvSpPr>
          <p:nvPr>
            <p:ph type="body" sz="quarter" idx="19" hasCustomPrompt="1"/>
          </p:nvPr>
        </p:nvSpPr>
        <p:spPr>
          <a:xfrm>
            <a:off x="6272729" y="6007251"/>
            <a:ext cx="1840882" cy="138500"/>
          </a:xfrm>
          <a:prstGeom prst="rect">
            <a:avLst/>
          </a:prstGeom>
        </p:spPr>
        <p:txBody>
          <a:bodyPr wrap="square" lIns="0" tIns="0" rIns="0" bIns="0">
            <a:no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pic>
        <p:nvPicPr>
          <p:cNvPr id="23" name="Picture 22" descr="A white text on a black background&#10;&#10;Description automatically generated">
            <a:extLst>
              <a:ext uri="{FF2B5EF4-FFF2-40B4-BE49-F238E27FC236}">
                <a16:creationId xmlns:a16="http://schemas.microsoft.com/office/drawing/2014/main" id="{8203BE7D-6989-09E8-A57E-3F8E7280FFE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8637" y="393192"/>
            <a:ext cx="2877318" cy="1121666"/>
          </a:xfrm>
          <a:prstGeom prst="rect">
            <a:avLst/>
          </a:prstGeom>
        </p:spPr>
      </p:pic>
      <p:sp>
        <p:nvSpPr>
          <p:cNvPr id="14" name="Text Placeholder 17">
            <a:extLst>
              <a:ext uri="{FF2B5EF4-FFF2-40B4-BE49-F238E27FC236}">
                <a16:creationId xmlns:a16="http://schemas.microsoft.com/office/drawing/2014/main" id="{F3603CB3-14C4-13DA-83A2-856E0E5EAF78}"/>
              </a:ext>
            </a:extLst>
          </p:cNvPr>
          <p:cNvSpPr>
            <a:spLocks noGrp="1"/>
          </p:cNvSpPr>
          <p:nvPr>
            <p:ph type="body" sz="quarter" idx="25" hasCustomPrompt="1"/>
          </p:nvPr>
        </p:nvSpPr>
        <p:spPr>
          <a:xfrm>
            <a:off x="3425683" y="5776397"/>
            <a:ext cx="1840882" cy="166199"/>
          </a:xfrm>
          <a:prstGeom prst="rect">
            <a:avLst/>
          </a:prstGeom>
        </p:spPr>
        <p:txBody>
          <a:bodyPr wrap="square" lIns="0" tIns="0" rIns="0" bIns="0">
            <a:sp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17">
            <a:extLst>
              <a:ext uri="{FF2B5EF4-FFF2-40B4-BE49-F238E27FC236}">
                <a16:creationId xmlns:a16="http://schemas.microsoft.com/office/drawing/2014/main" id="{4A99D530-BD9F-425B-8334-931FB59F1E03}"/>
              </a:ext>
            </a:extLst>
          </p:cNvPr>
          <p:cNvSpPr>
            <a:spLocks noGrp="1"/>
          </p:cNvSpPr>
          <p:nvPr>
            <p:ph type="body" sz="quarter" idx="26" hasCustomPrompt="1"/>
          </p:nvPr>
        </p:nvSpPr>
        <p:spPr>
          <a:xfrm>
            <a:off x="3425683" y="6016729"/>
            <a:ext cx="1840882" cy="138500"/>
          </a:xfrm>
          <a:prstGeom prst="rect">
            <a:avLst/>
          </a:prstGeom>
        </p:spPr>
        <p:txBody>
          <a:bodyPr wrap="square" lIns="0" tIns="0" rIns="0" bIns="0">
            <a:no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16" name="Text Placeholder 17">
            <a:extLst>
              <a:ext uri="{FF2B5EF4-FFF2-40B4-BE49-F238E27FC236}">
                <a16:creationId xmlns:a16="http://schemas.microsoft.com/office/drawing/2014/main" id="{F37CAA57-2DDC-BC49-670E-D075FD04B7B9}"/>
              </a:ext>
            </a:extLst>
          </p:cNvPr>
          <p:cNvSpPr>
            <a:spLocks noGrp="1"/>
          </p:cNvSpPr>
          <p:nvPr>
            <p:ph type="body" sz="quarter" idx="27" hasCustomPrompt="1"/>
          </p:nvPr>
        </p:nvSpPr>
        <p:spPr>
          <a:xfrm>
            <a:off x="6272729" y="5771682"/>
            <a:ext cx="1840882" cy="166199"/>
          </a:xfrm>
          <a:prstGeom prst="rect">
            <a:avLst/>
          </a:prstGeom>
        </p:spPr>
        <p:txBody>
          <a:bodyPr wrap="square" lIns="0" tIns="0" rIns="0" bIns="0">
            <a:sp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7" name="Text Placeholder 17">
            <a:extLst>
              <a:ext uri="{FF2B5EF4-FFF2-40B4-BE49-F238E27FC236}">
                <a16:creationId xmlns:a16="http://schemas.microsoft.com/office/drawing/2014/main" id="{21BF9A5A-044D-8725-2755-456B71759276}"/>
              </a:ext>
            </a:extLst>
          </p:cNvPr>
          <p:cNvSpPr>
            <a:spLocks noGrp="1"/>
          </p:cNvSpPr>
          <p:nvPr>
            <p:ph type="body" sz="quarter" idx="28" hasCustomPrompt="1"/>
          </p:nvPr>
        </p:nvSpPr>
        <p:spPr>
          <a:xfrm>
            <a:off x="578637" y="6016729"/>
            <a:ext cx="1840882" cy="138500"/>
          </a:xfrm>
          <a:prstGeom prst="rect">
            <a:avLst/>
          </a:prstGeom>
        </p:spPr>
        <p:txBody>
          <a:bodyPr wrap="square" lIns="0" tIns="0" rIns="0" bIns="0">
            <a:no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18" name="Text Placeholder 17">
            <a:extLst>
              <a:ext uri="{FF2B5EF4-FFF2-40B4-BE49-F238E27FC236}">
                <a16:creationId xmlns:a16="http://schemas.microsoft.com/office/drawing/2014/main" id="{D38155E4-AF61-90AD-7E63-5C0D1C9066FE}"/>
              </a:ext>
            </a:extLst>
          </p:cNvPr>
          <p:cNvSpPr>
            <a:spLocks noGrp="1"/>
          </p:cNvSpPr>
          <p:nvPr>
            <p:ph type="body" sz="quarter" idx="29" hasCustomPrompt="1"/>
          </p:nvPr>
        </p:nvSpPr>
        <p:spPr>
          <a:xfrm>
            <a:off x="578637" y="6233312"/>
            <a:ext cx="1840882" cy="138500"/>
          </a:xfrm>
          <a:prstGeom prst="rect">
            <a:avLst/>
          </a:prstGeom>
        </p:spPr>
        <p:txBody>
          <a:bodyPr wrap="square" lIns="0" tIns="0" rIns="0" bIns="0">
            <a:no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19" name="Text Placeholder 17">
            <a:extLst>
              <a:ext uri="{FF2B5EF4-FFF2-40B4-BE49-F238E27FC236}">
                <a16:creationId xmlns:a16="http://schemas.microsoft.com/office/drawing/2014/main" id="{3922F1B4-7691-8398-D6E4-E1895D4C4E69}"/>
              </a:ext>
            </a:extLst>
          </p:cNvPr>
          <p:cNvSpPr>
            <a:spLocks noGrp="1"/>
          </p:cNvSpPr>
          <p:nvPr>
            <p:ph type="body" sz="quarter" idx="30" hasCustomPrompt="1"/>
          </p:nvPr>
        </p:nvSpPr>
        <p:spPr>
          <a:xfrm>
            <a:off x="3425683" y="6233312"/>
            <a:ext cx="1840882" cy="138500"/>
          </a:xfrm>
          <a:prstGeom prst="rect">
            <a:avLst/>
          </a:prstGeom>
        </p:spPr>
        <p:txBody>
          <a:bodyPr wrap="square" lIns="0" tIns="0" rIns="0" bIns="0">
            <a:no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20" name="Text Placeholder 17">
            <a:extLst>
              <a:ext uri="{FF2B5EF4-FFF2-40B4-BE49-F238E27FC236}">
                <a16:creationId xmlns:a16="http://schemas.microsoft.com/office/drawing/2014/main" id="{990731CE-8537-3B99-98EC-F1048C229F4E}"/>
              </a:ext>
            </a:extLst>
          </p:cNvPr>
          <p:cNvSpPr>
            <a:spLocks noGrp="1"/>
          </p:cNvSpPr>
          <p:nvPr>
            <p:ph type="body" sz="quarter" idx="31" hasCustomPrompt="1"/>
          </p:nvPr>
        </p:nvSpPr>
        <p:spPr>
          <a:xfrm>
            <a:off x="6272729" y="6215122"/>
            <a:ext cx="1840882" cy="138500"/>
          </a:xfrm>
          <a:prstGeom prst="rect">
            <a:avLst/>
          </a:prstGeom>
        </p:spPr>
        <p:txBody>
          <a:bodyPr wrap="square" lIns="0" tIns="0" rIns="0" bIns="0">
            <a:no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5" name="Text Placeholder 17">
            <a:extLst>
              <a:ext uri="{FF2B5EF4-FFF2-40B4-BE49-F238E27FC236}">
                <a16:creationId xmlns:a16="http://schemas.microsoft.com/office/drawing/2014/main" id="{EFE34A3A-9170-1AD8-CE27-FD89A7161CE5}"/>
              </a:ext>
            </a:extLst>
          </p:cNvPr>
          <p:cNvSpPr>
            <a:spLocks noGrp="1"/>
          </p:cNvSpPr>
          <p:nvPr>
            <p:ph type="body" sz="quarter" idx="32" hasCustomPrompt="1"/>
          </p:nvPr>
        </p:nvSpPr>
        <p:spPr>
          <a:xfrm>
            <a:off x="9119775" y="6007251"/>
            <a:ext cx="1840882" cy="138500"/>
          </a:xfrm>
          <a:prstGeom prst="rect">
            <a:avLst/>
          </a:prstGeom>
        </p:spPr>
        <p:txBody>
          <a:bodyPr wrap="square" lIns="0" tIns="0" rIns="0" bIns="0">
            <a:no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7" name="Text Placeholder 17">
            <a:extLst>
              <a:ext uri="{FF2B5EF4-FFF2-40B4-BE49-F238E27FC236}">
                <a16:creationId xmlns:a16="http://schemas.microsoft.com/office/drawing/2014/main" id="{8853ABED-F78A-61E9-778E-6C7412041054}"/>
              </a:ext>
            </a:extLst>
          </p:cNvPr>
          <p:cNvSpPr>
            <a:spLocks noGrp="1"/>
          </p:cNvSpPr>
          <p:nvPr>
            <p:ph type="body" sz="quarter" idx="33" hasCustomPrompt="1"/>
          </p:nvPr>
        </p:nvSpPr>
        <p:spPr>
          <a:xfrm>
            <a:off x="9119775" y="5771682"/>
            <a:ext cx="1840882" cy="166199"/>
          </a:xfrm>
          <a:prstGeom prst="rect">
            <a:avLst/>
          </a:prstGeom>
        </p:spPr>
        <p:txBody>
          <a:bodyPr wrap="square" lIns="0" tIns="0" rIns="0" bIns="0">
            <a:sp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9" name="Text Placeholder 17">
            <a:extLst>
              <a:ext uri="{FF2B5EF4-FFF2-40B4-BE49-F238E27FC236}">
                <a16:creationId xmlns:a16="http://schemas.microsoft.com/office/drawing/2014/main" id="{8A654115-164F-0671-DEC8-E9EB1D1C3A71}"/>
              </a:ext>
            </a:extLst>
          </p:cNvPr>
          <p:cNvSpPr>
            <a:spLocks noGrp="1"/>
          </p:cNvSpPr>
          <p:nvPr>
            <p:ph type="body" sz="quarter" idx="34" hasCustomPrompt="1"/>
          </p:nvPr>
        </p:nvSpPr>
        <p:spPr>
          <a:xfrm>
            <a:off x="9119775" y="6215122"/>
            <a:ext cx="1840882" cy="138500"/>
          </a:xfrm>
          <a:prstGeom prst="rect">
            <a:avLst/>
          </a:prstGeom>
        </p:spPr>
        <p:txBody>
          <a:bodyPr wrap="square" lIns="0" tIns="0" rIns="0" bIns="0">
            <a:no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Tree>
    <p:extLst>
      <p:ext uri="{BB962C8B-B14F-4D97-AF65-F5344CB8AC3E}">
        <p14:creationId xmlns:p14="http://schemas.microsoft.com/office/powerpoint/2010/main" val="463073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English EV charg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C459420B-C339-5C19-90A5-F97A767C9509}"/>
              </a:ext>
            </a:extLst>
          </p:cNvPr>
          <p:cNvSpPr/>
          <p:nvPr userDrawn="1"/>
        </p:nvSpPr>
        <p:spPr>
          <a:xfrm>
            <a:off x="2" y="2356356"/>
            <a:ext cx="12191999" cy="4501644"/>
          </a:xfrm>
          <a:prstGeom prst="rect">
            <a:avLst/>
          </a:prstGeom>
          <a:gradFill>
            <a:gsLst>
              <a:gs pos="0">
                <a:srgbClr val="004279"/>
              </a:gs>
              <a:gs pos="100000">
                <a:srgbClr val="020D4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Rectangle 26">
            <a:extLst>
              <a:ext uri="{FF2B5EF4-FFF2-40B4-BE49-F238E27FC236}">
                <a16:creationId xmlns:a16="http://schemas.microsoft.com/office/drawing/2014/main" id="{9770991B-6BA6-222F-C03D-5627A4958CE7}"/>
              </a:ext>
            </a:extLst>
          </p:cNvPr>
          <p:cNvSpPr/>
          <p:nvPr userDrawn="1"/>
        </p:nvSpPr>
        <p:spPr>
          <a:xfrm>
            <a:off x="559479" y="2310636"/>
            <a:ext cx="9631680" cy="91440"/>
          </a:xfrm>
          <a:prstGeom prst="rect">
            <a:avLst/>
          </a:prstGeom>
          <a:gradFill>
            <a:gsLst>
              <a:gs pos="0">
                <a:srgbClr val="F15A29"/>
              </a:gs>
              <a:gs pos="99000">
                <a:srgbClr val="FFE22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ext Placeholder 17">
            <a:extLst>
              <a:ext uri="{FF2B5EF4-FFF2-40B4-BE49-F238E27FC236}">
                <a16:creationId xmlns:a16="http://schemas.microsoft.com/office/drawing/2014/main" id="{E20B8965-C571-6812-60B8-07BA9B6425E9}"/>
              </a:ext>
            </a:extLst>
          </p:cNvPr>
          <p:cNvSpPr>
            <a:spLocks noGrp="1"/>
          </p:cNvSpPr>
          <p:nvPr userDrawn="1">
            <p:ph type="body" sz="quarter" idx="10" hasCustomPrompt="1"/>
          </p:nvPr>
        </p:nvSpPr>
        <p:spPr>
          <a:xfrm>
            <a:off x="578639" y="2516771"/>
            <a:ext cx="2071061" cy="166199"/>
          </a:xfrm>
          <a:prstGeom prst="rect">
            <a:avLst/>
          </a:prstGeom>
        </p:spPr>
        <p:txBody>
          <a:bodyPr wrap="square" lIns="0" tIns="0" rIns="0" bIns="0">
            <a:sp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Edit 9 March 2023</a:t>
            </a:r>
          </a:p>
        </p:txBody>
      </p:sp>
      <p:sp>
        <p:nvSpPr>
          <p:cNvPr id="6" name="Text Placeholder 6">
            <a:extLst>
              <a:ext uri="{FF2B5EF4-FFF2-40B4-BE49-F238E27FC236}">
                <a16:creationId xmlns:a16="http://schemas.microsoft.com/office/drawing/2014/main" id="{3758BC44-DF96-6FFC-5DDD-B9734CBF1035}"/>
              </a:ext>
            </a:extLst>
          </p:cNvPr>
          <p:cNvSpPr>
            <a:spLocks noGrp="1"/>
          </p:cNvSpPr>
          <p:nvPr userDrawn="1">
            <p:ph type="body" sz="quarter" idx="17" hasCustomPrompt="1"/>
          </p:nvPr>
        </p:nvSpPr>
        <p:spPr>
          <a:xfrm>
            <a:off x="578640" y="5078942"/>
            <a:ext cx="8281305" cy="276999"/>
          </a:xfrm>
          <a:prstGeom prst="rect">
            <a:avLst/>
          </a:prstGeom>
          <a:noFill/>
        </p:spPr>
        <p:txBody>
          <a:bodyPr wrap="square" lIns="0" tIns="0" rIns="0" bIns="0">
            <a:spAutoFit/>
          </a:bodyPr>
          <a:lstStyle>
            <a:lvl1pPr marL="0" indent="0">
              <a:buNone/>
              <a:defRPr lang="en-US" sz="2000" spc="27" baseline="0" dirty="0">
                <a:solidFill>
                  <a:schemeClr val="accent4"/>
                </a:solidFill>
                <a:latin typeface="Arial" panose="020B0604020202020204" pitchFamily="34" charset="0"/>
                <a:cs typeface="Arial" panose="020B0604020202020204" pitchFamily="34" charset="0"/>
              </a:defRPr>
            </a:lvl1pPr>
          </a:lstStyle>
          <a:p>
            <a:pPr marL="228579" lvl="0" indent="-228579"/>
            <a:r>
              <a:rPr lang="en-US"/>
              <a:t>Click to edit conference/venue of presentation</a:t>
            </a:r>
          </a:p>
        </p:txBody>
      </p:sp>
      <p:sp>
        <p:nvSpPr>
          <p:cNvPr id="8" name="Title 3">
            <a:extLst>
              <a:ext uri="{FF2B5EF4-FFF2-40B4-BE49-F238E27FC236}">
                <a16:creationId xmlns:a16="http://schemas.microsoft.com/office/drawing/2014/main" id="{CB90F954-1964-FAD1-DC2D-362DBAFFB602}"/>
              </a:ext>
            </a:extLst>
          </p:cNvPr>
          <p:cNvSpPr>
            <a:spLocks noGrp="1"/>
          </p:cNvSpPr>
          <p:nvPr userDrawn="1">
            <p:ph type="title"/>
          </p:nvPr>
        </p:nvSpPr>
        <p:spPr>
          <a:xfrm>
            <a:off x="578640" y="2789121"/>
            <a:ext cx="9585385" cy="1845074"/>
          </a:xfrm>
          <a:prstGeom prst="rect">
            <a:avLst/>
          </a:prstGeom>
        </p:spPr>
        <p:txBody>
          <a:bodyPr lIns="0"/>
          <a:lstStyle>
            <a:lvl1pPr>
              <a:defRPr lang="en-US" sz="4200" b="1" spc="-55" baseline="0" dirty="0">
                <a:solidFill>
                  <a:schemeClr val="bg1"/>
                </a:solidFill>
                <a:latin typeface="Arial" panose="020B0604020202020204" pitchFamily="34" charset="0"/>
                <a:ea typeface="+mn-ea"/>
                <a:cs typeface="Arial" panose="020B0604020202020204" pitchFamily="34" charset="0"/>
              </a:defRPr>
            </a:lvl1pPr>
          </a:lstStyle>
          <a:p>
            <a:pPr lvl="0"/>
            <a:r>
              <a:rPr lang="en-US"/>
              <a:t>Click to edit Master title style</a:t>
            </a:r>
          </a:p>
        </p:txBody>
      </p:sp>
      <p:sp>
        <p:nvSpPr>
          <p:cNvPr id="2" name="Text Placeholder 17">
            <a:extLst>
              <a:ext uri="{FF2B5EF4-FFF2-40B4-BE49-F238E27FC236}">
                <a16:creationId xmlns:a16="http://schemas.microsoft.com/office/drawing/2014/main" id="{E99F3E7B-B493-0693-5D62-C2D2F67087F0}"/>
              </a:ext>
            </a:extLst>
          </p:cNvPr>
          <p:cNvSpPr>
            <a:spLocks noGrp="1"/>
          </p:cNvSpPr>
          <p:nvPr userDrawn="1">
            <p:ph type="body" sz="quarter" idx="18" hasCustomPrompt="1"/>
          </p:nvPr>
        </p:nvSpPr>
        <p:spPr>
          <a:xfrm>
            <a:off x="578637"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3" name="Text Placeholder 17">
            <a:extLst>
              <a:ext uri="{FF2B5EF4-FFF2-40B4-BE49-F238E27FC236}">
                <a16:creationId xmlns:a16="http://schemas.microsoft.com/office/drawing/2014/main" id="{DDC72AF0-D020-CBFA-FA7D-E179314F1F48}"/>
              </a:ext>
            </a:extLst>
          </p:cNvPr>
          <p:cNvSpPr>
            <a:spLocks noGrp="1"/>
          </p:cNvSpPr>
          <p:nvPr userDrawn="1">
            <p:ph type="body" sz="quarter" idx="19" hasCustomPrompt="1"/>
          </p:nvPr>
        </p:nvSpPr>
        <p:spPr>
          <a:xfrm>
            <a:off x="6272729"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pic>
        <p:nvPicPr>
          <p:cNvPr id="23" name="Picture 22" descr="A white text on a black background&#10;&#10;Description automatically generated">
            <a:extLst>
              <a:ext uri="{FF2B5EF4-FFF2-40B4-BE49-F238E27FC236}">
                <a16:creationId xmlns:a16="http://schemas.microsoft.com/office/drawing/2014/main" id="{8203BE7D-6989-09E8-A57E-3F8E7280FFE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8637" y="393192"/>
            <a:ext cx="2877318" cy="1121666"/>
          </a:xfrm>
          <a:prstGeom prst="rect">
            <a:avLst/>
          </a:prstGeom>
        </p:spPr>
      </p:pic>
      <p:sp>
        <p:nvSpPr>
          <p:cNvPr id="14" name="Text Placeholder 17">
            <a:extLst>
              <a:ext uri="{FF2B5EF4-FFF2-40B4-BE49-F238E27FC236}">
                <a16:creationId xmlns:a16="http://schemas.microsoft.com/office/drawing/2014/main" id="{F3603CB3-14C4-13DA-83A2-856E0E5EAF78}"/>
              </a:ext>
            </a:extLst>
          </p:cNvPr>
          <p:cNvSpPr>
            <a:spLocks noGrp="1"/>
          </p:cNvSpPr>
          <p:nvPr userDrawn="1">
            <p:ph type="body" sz="quarter" idx="25" hasCustomPrompt="1"/>
          </p:nvPr>
        </p:nvSpPr>
        <p:spPr>
          <a:xfrm>
            <a:off x="3425683"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17">
            <a:extLst>
              <a:ext uri="{FF2B5EF4-FFF2-40B4-BE49-F238E27FC236}">
                <a16:creationId xmlns:a16="http://schemas.microsoft.com/office/drawing/2014/main" id="{4A99D530-BD9F-425B-8334-931FB59F1E03}"/>
              </a:ext>
            </a:extLst>
          </p:cNvPr>
          <p:cNvSpPr>
            <a:spLocks noGrp="1"/>
          </p:cNvSpPr>
          <p:nvPr userDrawn="1">
            <p:ph type="body" sz="quarter" idx="26" hasCustomPrompt="1"/>
          </p:nvPr>
        </p:nvSpPr>
        <p:spPr>
          <a:xfrm>
            <a:off x="3425683" y="5972404"/>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16" name="Text Placeholder 17">
            <a:extLst>
              <a:ext uri="{FF2B5EF4-FFF2-40B4-BE49-F238E27FC236}">
                <a16:creationId xmlns:a16="http://schemas.microsoft.com/office/drawing/2014/main" id="{F37CAA57-2DDC-BC49-670E-D075FD04B7B9}"/>
              </a:ext>
            </a:extLst>
          </p:cNvPr>
          <p:cNvSpPr>
            <a:spLocks noGrp="1"/>
          </p:cNvSpPr>
          <p:nvPr userDrawn="1">
            <p:ph type="body" sz="quarter" idx="27" hasCustomPrompt="1"/>
          </p:nvPr>
        </p:nvSpPr>
        <p:spPr>
          <a:xfrm>
            <a:off x="6272729"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7" name="Text Placeholder 17">
            <a:extLst>
              <a:ext uri="{FF2B5EF4-FFF2-40B4-BE49-F238E27FC236}">
                <a16:creationId xmlns:a16="http://schemas.microsoft.com/office/drawing/2014/main" id="{21BF9A5A-044D-8725-2755-456B71759276}"/>
              </a:ext>
            </a:extLst>
          </p:cNvPr>
          <p:cNvSpPr>
            <a:spLocks noGrp="1"/>
          </p:cNvSpPr>
          <p:nvPr userDrawn="1">
            <p:ph type="body" sz="quarter" idx="28" hasCustomPrompt="1"/>
          </p:nvPr>
        </p:nvSpPr>
        <p:spPr>
          <a:xfrm>
            <a:off x="578637" y="596922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18" name="Text Placeholder 17">
            <a:extLst>
              <a:ext uri="{FF2B5EF4-FFF2-40B4-BE49-F238E27FC236}">
                <a16:creationId xmlns:a16="http://schemas.microsoft.com/office/drawing/2014/main" id="{D38155E4-AF61-90AD-7E63-5C0D1C9066FE}"/>
              </a:ext>
            </a:extLst>
          </p:cNvPr>
          <p:cNvSpPr>
            <a:spLocks noGrp="1"/>
          </p:cNvSpPr>
          <p:nvPr userDrawn="1">
            <p:ph type="body" sz="quarter" idx="29" hasCustomPrompt="1"/>
          </p:nvPr>
        </p:nvSpPr>
        <p:spPr>
          <a:xfrm>
            <a:off x="578637" y="616206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19" name="Text Placeholder 17">
            <a:extLst>
              <a:ext uri="{FF2B5EF4-FFF2-40B4-BE49-F238E27FC236}">
                <a16:creationId xmlns:a16="http://schemas.microsoft.com/office/drawing/2014/main" id="{3922F1B4-7691-8398-D6E4-E1895D4C4E69}"/>
              </a:ext>
            </a:extLst>
          </p:cNvPr>
          <p:cNvSpPr>
            <a:spLocks noGrp="1"/>
          </p:cNvSpPr>
          <p:nvPr userDrawn="1">
            <p:ph type="body" sz="quarter" idx="30" hasCustomPrompt="1"/>
          </p:nvPr>
        </p:nvSpPr>
        <p:spPr>
          <a:xfrm>
            <a:off x="3425683"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20" name="Text Placeholder 17">
            <a:extLst>
              <a:ext uri="{FF2B5EF4-FFF2-40B4-BE49-F238E27FC236}">
                <a16:creationId xmlns:a16="http://schemas.microsoft.com/office/drawing/2014/main" id="{990731CE-8537-3B99-98EC-F1048C229F4E}"/>
              </a:ext>
            </a:extLst>
          </p:cNvPr>
          <p:cNvSpPr>
            <a:spLocks noGrp="1"/>
          </p:cNvSpPr>
          <p:nvPr userDrawn="1">
            <p:ph type="body" sz="quarter" idx="31" hasCustomPrompt="1"/>
          </p:nvPr>
        </p:nvSpPr>
        <p:spPr>
          <a:xfrm>
            <a:off x="6272729"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5" name="Text Placeholder 17">
            <a:extLst>
              <a:ext uri="{FF2B5EF4-FFF2-40B4-BE49-F238E27FC236}">
                <a16:creationId xmlns:a16="http://schemas.microsoft.com/office/drawing/2014/main" id="{EFE34A3A-9170-1AD8-CE27-FD89A7161CE5}"/>
              </a:ext>
            </a:extLst>
          </p:cNvPr>
          <p:cNvSpPr>
            <a:spLocks noGrp="1"/>
          </p:cNvSpPr>
          <p:nvPr userDrawn="1">
            <p:ph type="body" sz="quarter" idx="32" hasCustomPrompt="1"/>
          </p:nvPr>
        </p:nvSpPr>
        <p:spPr>
          <a:xfrm>
            <a:off x="9119775"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7" name="Text Placeholder 17">
            <a:extLst>
              <a:ext uri="{FF2B5EF4-FFF2-40B4-BE49-F238E27FC236}">
                <a16:creationId xmlns:a16="http://schemas.microsoft.com/office/drawing/2014/main" id="{8853ABED-F78A-61E9-778E-6C7412041054}"/>
              </a:ext>
            </a:extLst>
          </p:cNvPr>
          <p:cNvSpPr>
            <a:spLocks noGrp="1"/>
          </p:cNvSpPr>
          <p:nvPr userDrawn="1">
            <p:ph type="body" sz="quarter" idx="33" hasCustomPrompt="1"/>
          </p:nvPr>
        </p:nvSpPr>
        <p:spPr>
          <a:xfrm>
            <a:off x="9119775"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9" name="Text Placeholder 17">
            <a:extLst>
              <a:ext uri="{FF2B5EF4-FFF2-40B4-BE49-F238E27FC236}">
                <a16:creationId xmlns:a16="http://schemas.microsoft.com/office/drawing/2014/main" id="{8A654115-164F-0671-DEC8-E9EB1D1C3A71}"/>
              </a:ext>
            </a:extLst>
          </p:cNvPr>
          <p:cNvSpPr>
            <a:spLocks noGrp="1"/>
          </p:cNvSpPr>
          <p:nvPr userDrawn="1">
            <p:ph type="body" sz="quarter" idx="34" hasCustomPrompt="1"/>
          </p:nvPr>
        </p:nvSpPr>
        <p:spPr>
          <a:xfrm>
            <a:off x="9119775"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Tree>
    <p:extLst>
      <p:ext uri="{BB962C8B-B14F-4D97-AF65-F5344CB8AC3E}">
        <p14:creationId xmlns:p14="http://schemas.microsoft.com/office/powerpoint/2010/main" val="2443585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English Wind Turbin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C0386CCB-417F-8185-3893-F8658DAF6EF5}"/>
              </a:ext>
            </a:extLst>
          </p:cNvPr>
          <p:cNvGrpSpPr/>
          <p:nvPr userDrawn="1"/>
        </p:nvGrpSpPr>
        <p:grpSpPr>
          <a:xfrm>
            <a:off x="2" y="2310636"/>
            <a:ext cx="12191999" cy="4547364"/>
            <a:chOff x="2" y="2310636"/>
            <a:chExt cx="12191999" cy="4547364"/>
          </a:xfrm>
        </p:grpSpPr>
        <p:sp>
          <p:nvSpPr>
            <p:cNvPr id="26" name="Rectangle 25">
              <a:extLst>
                <a:ext uri="{FF2B5EF4-FFF2-40B4-BE49-F238E27FC236}">
                  <a16:creationId xmlns:a16="http://schemas.microsoft.com/office/drawing/2014/main" id="{C459420B-C339-5C19-90A5-F97A767C9509}"/>
                </a:ext>
              </a:extLst>
            </p:cNvPr>
            <p:cNvSpPr/>
            <p:nvPr userDrawn="1"/>
          </p:nvSpPr>
          <p:spPr>
            <a:xfrm>
              <a:off x="2" y="2356356"/>
              <a:ext cx="12191999" cy="4501644"/>
            </a:xfrm>
            <a:prstGeom prst="rect">
              <a:avLst/>
            </a:prstGeom>
            <a:gradFill>
              <a:gsLst>
                <a:gs pos="0">
                  <a:srgbClr val="004279"/>
                </a:gs>
                <a:gs pos="100000">
                  <a:srgbClr val="020D4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Rectangle 26">
              <a:extLst>
                <a:ext uri="{FF2B5EF4-FFF2-40B4-BE49-F238E27FC236}">
                  <a16:creationId xmlns:a16="http://schemas.microsoft.com/office/drawing/2014/main" id="{9770991B-6BA6-222F-C03D-5627A4958CE7}"/>
                </a:ext>
              </a:extLst>
            </p:cNvPr>
            <p:cNvSpPr/>
            <p:nvPr userDrawn="1"/>
          </p:nvSpPr>
          <p:spPr>
            <a:xfrm>
              <a:off x="559479" y="2310636"/>
              <a:ext cx="9631680" cy="91440"/>
            </a:xfrm>
            <a:prstGeom prst="rect">
              <a:avLst/>
            </a:prstGeom>
            <a:gradFill>
              <a:gsLst>
                <a:gs pos="0">
                  <a:srgbClr val="F15A29"/>
                </a:gs>
                <a:gs pos="99000">
                  <a:srgbClr val="FFE22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 name="Text Placeholder 17">
            <a:extLst>
              <a:ext uri="{FF2B5EF4-FFF2-40B4-BE49-F238E27FC236}">
                <a16:creationId xmlns:a16="http://schemas.microsoft.com/office/drawing/2014/main" id="{E20B8965-C571-6812-60B8-07BA9B6425E9}"/>
              </a:ext>
            </a:extLst>
          </p:cNvPr>
          <p:cNvSpPr>
            <a:spLocks noGrp="1"/>
          </p:cNvSpPr>
          <p:nvPr>
            <p:ph type="body" sz="quarter" idx="10" hasCustomPrompt="1"/>
          </p:nvPr>
        </p:nvSpPr>
        <p:spPr>
          <a:xfrm>
            <a:off x="578639" y="2516771"/>
            <a:ext cx="2071061" cy="166199"/>
          </a:xfrm>
          <a:prstGeom prst="rect">
            <a:avLst/>
          </a:prstGeom>
        </p:spPr>
        <p:txBody>
          <a:bodyPr wrap="square" lIns="0" tIns="0" rIns="0" bIns="0">
            <a:sp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Edit 9 March 2023</a:t>
            </a:r>
          </a:p>
        </p:txBody>
      </p:sp>
      <p:sp>
        <p:nvSpPr>
          <p:cNvPr id="6" name="Text Placeholder 6">
            <a:extLst>
              <a:ext uri="{FF2B5EF4-FFF2-40B4-BE49-F238E27FC236}">
                <a16:creationId xmlns:a16="http://schemas.microsoft.com/office/drawing/2014/main" id="{3758BC44-DF96-6FFC-5DDD-B9734CBF1035}"/>
              </a:ext>
            </a:extLst>
          </p:cNvPr>
          <p:cNvSpPr>
            <a:spLocks noGrp="1"/>
          </p:cNvSpPr>
          <p:nvPr>
            <p:ph type="body" sz="quarter" idx="17" hasCustomPrompt="1"/>
          </p:nvPr>
        </p:nvSpPr>
        <p:spPr>
          <a:xfrm>
            <a:off x="578640" y="5078942"/>
            <a:ext cx="8281305" cy="276999"/>
          </a:xfrm>
          <a:prstGeom prst="rect">
            <a:avLst/>
          </a:prstGeom>
          <a:noFill/>
        </p:spPr>
        <p:txBody>
          <a:bodyPr wrap="square" lIns="0" tIns="0" rIns="0" bIns="0">
            <a:spAutoFit/>
          </a:bodyPr>
          <a:lstStyle>
            <a:lvl1pPr marL="0" indent="0">
              <a:buNone/>
              <a:defRPr lang="en-US" sz="2000" spc="27" baseline="0" dirty="0">
                <a:solidFill>
                  <a:schemeClr val="accent4"/>
                </a:solidFill>
                <a:latin typeface="Arial" panose="020B0604020202020204" pitchFamily="34" charset="0"/>
                <a:cs typeface="Arial" panose="020B0604020202020204" pitchFamily="34" charset="0"/>
              </a:defRPr>
            </a:lvl1pPr>
          </a:lstStyle>
          <a:p>
            <a:pPr marL="228579" lvl="0" indent="-228579"/>
            <a:r>
              <a:rPr lang="en-US"/>
              <a:t>Click to edit conference/venue of presentation</a:t>
            </a:r>
          </a:p>
        </p:txBody>
      </p:sp>
      <p:sp>
        <p:nvSpPr>
          <p:cNvPr id="8" name="Title 3">
            <a:extLst>
              <a:ext uri="{FF2B5EF4-FFF2-40B4-BE49-F238E27FC236}">
                <a16:creationId xmlns:a16="http://schemas.microsoft.com/office/drawing/2014/main" id="{CB90F954-1964-FAD1-DC2D-362DBAFFB602}"/>
              </a:ext>
            </a:extLst>
          </p:cNvPr>
          <p:cNvSpPr>
            <a:spLocks noGrp="1"/>
          </p:cNvSpPr>
          <p:nvPr>
            <p:ph type="title"/>
          </p:nvPr>
        </p:nvSpPr>
        <p:spPr>
          <a:xfrm>
            <a:off x="578640" y="2789121"/>
            <a:ext cx="9585385" cy="1845074"/>
          </a:xfrm>
          <a:prstGeom prst="rect">
            <a:avLst/>
          </a:prstGeom>
        </p:spPr>
        <p:txBody>
          <a:bodyPr lIns="0"/>
          <a:lstStyle>
            <a:lvl1pPr>
              <a:defRPr lang="en-US" sz="4200" b="1" spc="-55" baseline="0" dirty="0">
                <a:solidFill>
                  <a:schemeClr val="bg1"/>
                </a:solidFill>
                <a:latin typeface="Arial" panose="020B0604020202020204" pitchFamily="34" charset="0"/>
                <a:ea typeface="+mn-ea"/>
                <a:cs typeface="Arial" panose="020B0604020202020204" pitchFamily="34" charset="0"/>
              </a:defRPr>
            </a:lvl1pPr>
          </a:lstStyle>
          <a:p>
            <a:pPr lvl="0"/>
            <a:r>
              <a:rPr lang="en-US"/>
              <a:t>Click to edit Master title style</a:t>
            </a:r>
          </a:p>
        </p:txBody>
      </p:sp>
      <p:sp>
        <p:nvSpPr>
          <p:cNvPr id="2" name="Text Placeholder 17">
            <a:extLst>
              <a:ext uri="{FF2B5EF4-FFF2-40B4-BE49-F238E27FC236}">
                <a16:creationId xmlns:a16="http://schemas.microsoft.com/office/drawing/2014/main" id="{E99F3E7B-B493-0693-5D62-C2D2F67087F0}"/>
              </a:ext>
            </a:extLst>
          </p:cNvPr>
          <p:cNvSpPr>
            <a:spLocks noGrp="1"/>
          </p:cNvSpPr>
          <p:nvPr>
            <p:ph type="body" sz="quarter" idx="18" hasCustomPrompt="1"/>
          </p:nvPr>
        </p:nvSpPr>
        <p:spPr>
          <a:xfrm>
            <a:off x="578637"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3" name="Text Placeholder 17">
            <a:extLst>
              <a:ext uri="{FF2B5EF4-FFF2-40B4-BE49-F238E27FC236}">
                <a16:creationId xmlns:a16="http://schemas.microsoft.com/office/drawing/2014/main" id="{DDC72AF0-D020-CBFA-FA7D-E179314F1F48}"/>
              </a:ext>
            </a:extLst>
          </p:cNvPr>
          <p:cNvSpPr>
            <a:spLocks noGrp="1"/>
          </p:cNvSpPr>
          <p:nvPr>
            <p:ph type="body" sz="quarter" idx="19" hasCustomPrompt="1"/>
          </p:nvPr>
        </p:nvSpPr>
        <p:spPr>
          <a:xfrm>
            <a:off x="6272729"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pic>
        <p:nvPicPr>
          <p:cNvPr id="23" name="Picture 22" descr="A white text on a black background&#10;&#10;Description automatically generated">
            <a:extLst>
              <a:ext uri="{FF2B5EF4-FFF2-40B4-BE49-F238E27FC236}">
                <a16:creationId xmlns:a16="http://schemas.microsoft.com/office/drawing/2014/main" id="{8203BE7D-6989-09E8-A57E-3F8E7280FFE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8637" y="393192"/>
            <a:ext cx="2877318" cy="1121666"/>
          </a:xfrm>
          <a:prstGeom prst="rect">
            <a:avLst/>
          </a:prstGeom>
        </p:spPr>
      </p:pic>
      <p:sp>
        <p:nvSpPr>
          <p:cNvPr id="14" name="Text Placeholder 17">
            <a:extLst>
              <a:ext uri="{FF2B5EF4-FFF2-40B4-BE49-F238E27FC236}">
                <a16:creationId xmlns:a16="http://schemas.microsoft.com/office/drawing/2014/main" id="{F3603CB3-14C4-13DA-83A2-856E0E5EAF78}"/>
              </a:ext>
            </a:extLst>
          </p:cNvPr>
          <p:cNvSpPr>
            <a:spLocks noGrp="1"/>
          </p:cNvSpPr>
          <p:nvPr>
            <p:ph type="body" sz="quarter" idx="25" hasCustomPrompt="1"/>
          </p:nvPr>
        </p:nvSpPr>
        <p:spPr>
          <a:xfrm>
            <a:off x="3425683"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17">
            <a:extLst>
              <a:ext uri="{FF2B5EF4-FFF2-40B4-BE49-F238E27FC236}">
                <a16:creationId xmlns:a16="http://schemas.microsoft.com/office/drawing/2014/main" id="{4A99D530-BD9F-425B-8334-931FB59F1E03}"/>
              </a:ext>
            </a:extLst>
          </p:cNvPr>
          <p:cNvSpPr>
            <a:spLocks noGrp="1"/>
          </p:cNvSpPr>
          <p:nvPr>
            <p:ph type="body" sz="quarter" idx="26" hasCustomPrompt="1"/>
          </p:nvPr>
        </p:nvSpPr>
        <p:spPr>
          <a:xfrm>
            <a:off x="3425683" y="5972404"/>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16" name="Text Placeholder 17">
            <a:extLst>
              <a:ext uri="{FF2B5EF4-FFF2-40B4-BE49-F238E27FC236}">
                <a16:creationId xmlns:a16="http://schemas.microsoft.com/office/drawing/2014/main" id="{F37CAA57-2DDC-BC49-670E-D075FD04B7B9}"/>
              </a:ext>
            </a:extLst>
          </p:cNvPr>
          <p:cNvSpPr>
            <a:spLocks noGrp="1"/>
          </p:cNvSpPr>
          <p:nvPr>
            <p:ph type="body" sz="quarter" idx="27" hasCustomPrompt="1"/>
          </p:nvPr>
        </p:nvSpPr>
        <p:spPr>
          <a:xfrm>
            <a:off x="6272729"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7" name="Text Placeholder 17">
            <a:extLst>
              <a:ext uri="{FF2B5EF4-FFF2-40B4-BE49-F238E27FC236}">
                <a16:creationId xmlns:a16="http://schemas.microsoft.com/office/drawing/2014/main" id="{21BF9A5A-044D-8725-2755-456B71759276}"/>
              </a:ext>
            </a:extLst>
          </p:cNvPr>
          <p:cNvSpPr>
            <a:spLocks noGrp="1"/>
          </p:cNvSpPr>
          <p:nvPr>
            <p:ph type="body" sz="quarter" idx="28" hasCustomPrompt="1"/>
          </p:nvPr>
        </p:nvSpPr>
        <p:spPr>
          <a:xfrm>
            <a:off x="578637" y="596922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18" name="Text Placeholder 17">
            <a:extLst>
              <a:ext uri="{FF2B5EF4-FFF2-40B4-BE49-F238E27FC236}">
                <a16:creationId xmlns:a16="http://schemas.microsoft.com/office/drawing/2014/main" id="{D38155E4-AF61-90AD-7E63-5C0D1C9066FE}"/>
              </a:ext>
            </a:extLst>
          </p:cNvPr>
          <p:cNvSpPr>
            <a:spLocks noGrp="1"/>
          </p:cNvSpPr>
          <p:nvPr>
            <p:ph type="body" sz="quarter" idx="29" hasCustomPrompt="1"/>
          </p:nvPr>
        </p:nvSpPr>
        <p:spPr>
          <a:xfrm>
            <a:off x="578637" y="616206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19" name="Text Placeholder 17">
            <a:extLst>
              <a:ext uri="{FF2B5EF4-FFF2-40B4-BE49-F238E27FC236}">
                <a16:creationId xmlns:a16="http://schemas.microsoft.com/office/drawing/2014/main" id="{3922F1B4-7691-8398-D6E4-E1895D4C4E69}"/>
              </a:ext>
            </a:extLst>
          </p:cNvPr>
          <p:cNvSpPr>
            <a:spLocks noGrp="1"/>
          </p:cNvSpPr>
          <p:nvPr>
            <p:ph type="body" sz="quarter" idx="30" hasCustomPrompt="1"/>
          </p:nvPr>
        </p:nvSpPr>
        <p:spPr>
          <a:xfrm>
            <a:off x="3425683"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20" name="Text Placeholder 17">
            <a:extLst>
              <a:ext uri="{FF2B5EF4-FFF2-40B4-BE49-F238E27FC236}">
                <a16:creationId xmlns:a16="http://schemas.microsoft.com/office/drawing/2014/main" id="{990731CE-8537-3B99-98EC-F1048C229F4E}"/>
              </a:ext>
            </a:extLst>
          </p:cNvPr>
          <p:cNvSpPr>
            <a:spLocks noGrp="1"/>
          </p:cNvSpPr>
          <p:nvPr>
            <p:ph type="body" sz="quarter" idx="31" hasCustomPrompt="1"/>
          </p:nvPr>
        </p:nvSpPr>
        <p:spPr>
          <a:xfrm>
            <a:off x="6272729"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5" name="Text Placeholder 17">
            <a:extLst>
              <a:ext uri="{FF2B5EF4-FFF2-40B4-BE49-F238E27FC236}">
                <a16:creationId xmlns:a16="http://schemas.microsoft.com/office/drawing/2014/main" id="{EFE34A3A-9170-1AD8-CE27-FD89A7161CE5}"/>
              </a:ext>
            </a:extLst>
          </p:cNvPr>
          <p:cNvSpPr>
            <a:spLocks noGrp="1"/>
          </p:cNvSpPr>
          <p:nvPr>
            <p:ph type="body" sz="quarter" idx="32" hasCustomPrompt="1"/>
          </p:nvPr>
        </p:nvSpPr>
        <p:spPr>
          <a:xfrm>
            <a:off x="9119775"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7" name="Text Placeholder 17">
            <a:extLst>
              <a:ext uri="{FF2B5EF4-FFF2-40B4-BE49-F238E27FC236}">
                <a16:creationId xmlns:a16="http://schemas.microsoft.com/office/drawing/2014/main" id="{8853ABED-F78A-61E9-778E-6C7412041054}"/>
              </a:ext>
            </a:extLst>
          </p:cNvPr>
          <p:cNvSpPr>
            <a:spLocks noGrp="1"/>
          </p:cNvSpPr>
          <p:nvPr>
            <p:ph type="body" sz="quarter" idx="33" hasCustomPrompt="1"/>
          </p:nvPr>
        </p:nvSpPr>
        <p:spPr>
          <a:xfrm>
            <a:off x="9119775"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9" name="Text Placeholder 17">
            <a:extLst>
              <a:ext uri="{FF2B5EF4-FFF2-40B4-BE49-F238E27FC236}">
                <a16:creationId xmlns:a16="http://schemas.microsoft.com/office/drawing/2014/main" id="{8A654115-164F-0671-DEC8-E9EB1D1C3A71}"/>
              </a:ext>
            </a:extLst>
          </p:cNvPr>
          <p:cNvSpPr>
            <a:spLocks noGrp="1"/>
          </p:cNvSpPr>
          <p:nvPr>
            <p:ph type="body" sz="quarter" idx="34" hasCustomPrompt="1"/>
          </p:nvPr>
        </p:nvSpPr>
        <p:spPr>
          <a:xfrm>
            <a:off x="9119775"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Tree>
    <p:extLst>
      <p:ext uri="{BB962C8B-B14F-4D97-AF65-F5344CB8AC3E}">
        <p14:creationId xmlns:p14="http://schemas.microsoft.com/office/powerpoint/2010/main" val="1032519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English Trees and Wa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C0386CCB-417F-8185-3893-F8658DAF6EF5}"/>
              </a:ext>
            </a:extLst>
          </p:cNvPr>
          <p:cNvGrpSpPr/>
          <p:nvPr userDrawn="1"/>
        </p:nvGrpSpPr>
        <p:grpSpPr>
          <a:xfrm>
            <a:off x="2" y="2310636"/>
            <a:ext cx="12191999" cy="4547364"/>
            <a:chOff x="2" y="2310636"/>
            <a:chExt cx="12191999" cy="4547364"/>
          </a:xfrm>
        </p:grpSpPr>
        <p:sp>
          <p:nvSpPr>
            <p:cNvPr id="26" name="Rectangle 25">
              <a:extLst>
                <a:ext uri="{FF2B5EF4-FFF2-40B4-BE49-F238E27FC236}">
                  <a16:creationId xmlns:a16="http://schemas.microsoft.com/office/drawing/2014/main" id="{C459420B-C339-5C19-90A5-F97A767C9509}"/>
                </a:ext>
              </a:extLst>
            </p:cNvPr>
            <p:cNvSpPr/>
            <p:nvPr userDrawn="1"/>
          </p:nvSpPr>
          <p:spPr>
            <a:xfrm>
              <a:off x="2" y="2356356"/>
              <a:ext cx="12191999" cy="4501644"/>
            </a:xfrm>
            <a:prstGeom prst="rect">
              <a:avLst/>
            </a:prstGeom>
            <a:gradFill>
              <a:gsLst>
                <a:gs pos="0">
                  <a:srgbClr val="004279"/>
                </a:gs>
                <a:gs pos="100000">
                  <a:srgbClr val="020D4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Rectangle 26">
              <a:extLst>
                <a:ext uri="{FF2B5EF4-FFF2-40B4-BE49-F238E27FC236}">
                  <a16:creationId xmlns:a16="http://schemas.microsoft.com/office/drawing/2014/main" id="{9770991B-6BA6-222F-C03D-5627A4958CE7}"/>
                </a:ext>
              </a:extLst>
            </p:cNvPr>
            <p:cNvSpPr/>
            <p:nvPr userDrawn="1"/>
          </p:nvSpPr>
          <p:spPr>
            <a:xfrm>
              <a:off x="559479" y="2310636"/>
              <a:ext cx="9631680" cy="91440"/>
            </a:xfrm>
            <a:prstGeom prst="rect">
              <a:avLst/>
            </a:prstGeom>
            <a:gradFill>
              <a:gsLst>
                <a:gs pos="0">
                  <a:srgbClr val="F15A29"/>
                </a:gs>
                <a:gs pos="99000">
                  <a:srgbClr val="FFE22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 name="Text Placeholder 17">
            <a:extLst>
              <a:ext uri="{FF2B5EF4-FFF2-40B4-BE49-F238E27FC236}">
                <a16:creationId xmlns:a16="http://schemas.microsoft.com/office/drawing/2014/main" id="{E20B8965-C571-6812-60B8-07BA9B6425E9}"/>
              </a:ext>
            </a:extLst>
          </p:cNvPr>
          <p:cNvSpPr>
            <a:spLocks noGrp="1"/>
          </p:cNvSpPr>
          <p:nvPr>
            <p:ph type="body" sz="quarter" idx="10" hasCustomPrompt="1"/>
          </p:nvPr>
        </p:nvSpPr>
        <p:spPr>
          <a:xfrm>
            <a:off x="578639" y="2516771"/>
            <a:ext cx="2071061" cy="166199"/>
          </a:xfrm>
          <a:prstGeom prst="rect">
            <a:avLst/>
          </a:prstGeom>
        </p:spPr>
        <p:txBody>
          <a:bodyPr wrap="square" lIns="0" tIns="0" rIns="0" bIns="0">
            <a:sp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Edit 9 March 2023</a:t>
            </a:r>
          </a:p>
        </p:txBody>
      </p:sp>
      <p:sp>
        <p:nvSpPr>
          <p:cNvPr id="6" name="Text Placeholder 6">
            <a:extLst>
              <a:ext uri="{FF2B5EF4-FFF2-40B4-BE49-F238E27FC236}">
                <a16:creationId xmlns:a16="http://schemas.microsoft.com/office/drawing/2014/main" id="{3758BC44-DF96-6FFC-5DDD-B9734CBF1035}"/>
              </a:ext>
            </a:extLst>
          </p:cNvPr>
          <p:cNvSpPr>
            <a:spLocks noGrp="1"/>
          </p:cNvSpPr>
          <p:nvPr>
            <p:ph type="body" sz="quarter" idx="17" hasCustomPrompt="1"/>
          </p:nvPr>
        </p:nvSpPr>
        <p:spPr>
          <a:xfrm>
            <a:off x="578640" y="5078942"/>
            <a:ext cx="8281305" cy="276999"/>
          </a:xfrm>
          <a:prstGeom prst="rect">
            <a:avLst/>
          </a:prstGeom>
          <a:noFill/>
        </p:spPr>
        <p:txBody>
          <a:bodyPr wrap="square" lIns="0" tIns="0" rIns="0" bIns="0">
            <a:spAutoFit/>
          </a:bodyPr>
          <a:lstStyle>
            <a:lvl1pPr marL="0" indent="0">
              <a:buNone/>
              <a:defRPr lang="en-US" sz="2000" spc="27" baseline="0" dirty="0">
                <a:solidFill>
                  <a:schemeClr val="accent4"/>
                </a:solidFill>
                <a:latin typeface="Arial" panose="020B0604020202020204" pitchFamily="34" charset="0"/>
                <a:cs typeface="Arial" panose="020B0604020202020204" pitchFamily="34" charset="0"/>
              </a:defRPr>
            </a:lvl1pPr>
          </a:lstStyle>
          <a:p>
            <a:pPr marL="228579" lvl="0" indent="-228579"/>
            <a:r>
              <a:rPr lang="en-US"/>
              <a:t>Click to edit conference/venue of presentation</a:t>
            </a:r>
          </a:p>
        </p:txBody>
      </p:sp>
      <p:sp>
        <p:nvSpPr>
          <p:cNvPr id="8" name="Title 3">
            <a:extLst>
              <a:ext uri="{FF2B5EF4-FFF2-40B4-BE49-F238E27FC236}">
                <a16:creationId xmlns:a16="http://schemas.microsoft.com/office/drawing/2014/main" id="{CB90F954-1964-FAD1-DC2D-362DBAFFB602}"/>
              </a:ext>
            </a:extLst>
          </p:cNvPr>
          <p:cNvSpPr>
            <a:spLocks noGrp="1"/>
          </p:cNvSpPr>
          <p:nvPr>
            <p:ph type="title"/>
          </p:nvPr>
        </p:nvSpPr>
        <p:spPr>
          <a:xfrm>
            <a:off x="578640" y="2789121"/>
            <a:ext cx="9585385" cy="1845074"/>
          </a:xfrm>
          <a:prstGeom prst="rect">
            <a:avLst/>
          </a:prstGeom>
        </p:spPr>
        <p:txBody>
          <a:bodyPr lIns="0"/>
          <a:lstStyle>
            <a:lvl1pPr>
              <a:defRPr lang="en-US" sz="4200" b="1" spc="-55" baseline="0" dirty="0">
                <a:solidFill>
                  <a:schemeClr val="bg1"/>
                </a:solidFill>
                <a:latin typeface="Arial" panose="020B0604020202020204" pitchFamily="34" charset="0"/>
                <a:ea typeface="+mn-ea"/>
                <a:cs typeface="Arial" panose="020B0604020202020204" pitchFamily="34" charset="0"/>
              </a:defRPr>
            </a:lvl1pPr>
          </a:lstStyle>
          <a:p>
            <a:pPr lvl="0"/>
            <a:r>
              <a:rPr lang="en-US"/>
              <a:t>Click to edit Master title style</a:t>
            </a:r>
          </a:p>
        </p:txBody>
      </p:sp>
      <p:sp>
        <p:nvSpPr>
          <p:cNvPr id="2" name="Text Placeholder 17">
            <a:extLst>
              <a:ext uri="{FF2B5EF4-FFF2-40B4-BE49-F238E27FC236}">
                <a16:creationId xmlns:a16="http://schemas.microsoft.com/office/drawing/2014/main" id="{E99F3E7B-B493-0693-5D62-C2D2F67087F0}"/>
              </a:ext>
            </a:extLst>
          </p:cNvPr>
          <p:cNvSpPr>
            <a:spLocks noGrp="1"/>
          </p:cNvSpPr>
          <p:nvPr>
            <p:ph type="body" sz="quarter" idx="18" hasCustomPrompt="1"/>
          </p:nvPr>
        </p:nvSpPr>
        <p:spPr>
          <a:xfrm>
            <a:off x="578637"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3" name="Text Placeholder 17">
            <a:extLst>
              <a:ext uri="{FF2B5EF4-FFF2-40B4-BE49-F238E27FC236}">
                <a16:creationId xmlns:a16="http://schemas.microsoft.com/office/drawing/2014/main" id="{DDC72AF0-D020-CBFA-FA7D-E179314F1F48}"/>
              </a:ext>
            </a:extLst>
          </p:cNvPr>
          <p:cNvSpPr>
            <a:spLocks noGrp="1"/>
          </p:cNvSpPr>
          <p:nvPr>
            <p:ph type="body" sz="quarter" idx="19" hasCustomPrompt="1"/>
          </p:nvPr>
        </p:nvSpPr>
        <p:spPr>
          <a:xfrm>
            <a:off x="6272729"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pic>
        <p:nvPicPr>
          <p:cNvPr id="23" name="Picture 22" descr="A white text on a black background&#10;&#10;Description automatically generated">
            <a:extLst>
              <a:ext uri="{FF2B5EF4-FFF2-40B4-BE49-F238E27FC236}">
                <a16:creationId xmlns:a16="http://schemas.microsoft.com/office/drawing/2014/main" id="{8203BE7D-6989-09E8-A57E-3F8E7280FFE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8637" y="393192"/>
            <a:ext cx="2877318" cy="1121666"/>
          </a:xfrm>
          <a:prstGeom prst="rect">
            <a:avLst/>
          </a:prstGeom>
        </p:spPr>
      </p:pic>
      <p:sp>
        <p:nvSpPr>
          <p:cNvPr id="14" name="Text Placeholder 17">
            <a:extLst>
              <a:ext uri="{FF2B5EF4-FFF2-40B4-BE49-F238E27FC236}">
                <a16:creationId xmlns:a16="http://schemas.microsoft.com/office/drawing/2014/main" id="{F3603CB3-14C4-13DA-83A2-856E0E5EAF78}"/>
              </a:ext>
            </a:extLst>
          </p:cNvPr>
          <p:cNvSpPr>
            <a:spLocks noGrp="1"/>
          </p:cNvSpPr>
          <p:nvPr>
            <p:ph type="body" sz="quarter" idx="25" hasCustomPrompt="1"/>
          </p:nvPr>
        </p:nvSpPr>
        <p:spPr>
          <a:xfrm>
            <a:off x="3425683"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17">
            <a:extLst>
              <a:ext uri="{FF2B5EF4-FFF2-40B4-BE49-F238E27FC236}">
                <a16:creationId xmlns:a16="http://schemas.microsoft.com/office/drawing/2014/main" id="{4A99D530-BD9F-425B-8334-931FB59F1E03}"/>
              </a:ext>
            </a:extLst>
          </p:cNvPr>
          <p:cNvSpPr>
            <a:spLocks noGrp="1"/>
          </p:cNvSpPr>
          <p:nvPr>
            <p:ph type="body" sz="quarter" idx="26" hasCustomPrompt="1"/>
          </p:nvPr>
        </p:nvSpPr>
        <p:spPr>
          <a:xfrm>
            <a:off x="3425683" y="5972404"/>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16" name="Text Placeholder 17">
            <a:extLst>
              <a:ext uri="{FF2B5EF4-FFF2-40B4-BE49-F238E27FC236}">
                <a16:creationId xmlns:a16="http://schemas.microsoft.com/office/drawing/2014/main" id="{F37CAA57-2DDC-BC49-670E-D075FD04B7B9}"/>
              </a:ext>
            </a:extLst>
          </p:cNvPr>
          <p:cNvSpPr>
            <a:spLocks noGrp="1"/>
          </p:cNvSpPr>
          <p:nvPr>
            <p:ph type="body" sz="quarter" idx="27" hasCustomPrompt="1"/>
          </p:nvPr>
        </p:nvSpPr>
        <p:spPr>
          <a:xfrm>
            <a:off x="6272729"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7" name="Text Placeholder 17">
            <a:extLst>
              <a:ext uri="{FF2B5EF4-FFF2-40B4-BE49-F238E27FC236}">
                <a16:creationId xmlns:a16="http://schemas.microsoft.com/office/drawing/2014/main" id="{21BF9A5A-044D-8725-2755-456B71759276}"/>
              </a:ext>
            </a:extLst>
          </p:cNvPr>
          <p:cNvSpPr>
            <a:spLocks noGrp="1"/>
          </p:cNvSpPr>
          <p:nvPr>
            <p:ph type="body" sz="quarter" idx="28" hasCustomPrompt="1"/>
          </p:nvPr>
        </p:nvSpPr>
        <p:spPr>
          <a:xfrm>
            <a:off x="578637" y="596922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18" name="Text Placeholder 17">
            <a:extLst>
              <a:ext uri="{FF2B5EF4-FFF2-40B4-BE49-F238E27FC236}">
                <a16:creationId xmlns:a16="http://schemas.microsoft.com/office/drawing/2014/main" id="{D38155E4-AF61-90AD-7E63-5C0D1C9066FE}"/>
              </a:ext>
            </a:extLst>
          </p:cNvPr>
          <p:cNvSpPr>
            <a:spLocks noGrp="1"/>
          </p:cNvSpPr>
          <p:nvPr>
            <p:ph type="body" sz="quarter" idx="29" hasCustomPrompt="1"/>
          </p:nvPr>
        </p:nvSpPr>
        <p:spPr>
          <a:xfrm>
            <a:off x="578637" y="616206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19" name="Text Placeholder 17">
            <a:extLst>
              <a:ext uri="{FF2B5EF4-FFF2-40B4-BE49-F238E27FC236}">
                <a16:creationId xmlns:a16="http://schemas.microsoft.com/office/drawing/2014/main" id="{3922F1B4-7691-8398-D6E4-E1895D4C4E69}"/>
              </a:ext>
            </a:extLst>
          </p:cNvPr>
          <p:cNvSpPr>
            <a:spLocks noGrp="1"/>
          </p:cNvSpPr>
          <p:nvPr>
            <p:ph type="body" sz="quarter" idx="30" hasCustomPrompt="1"/>
          </p:nvPr>
        </p:nvSpPr>
        <p:spPr>
          <a:xfrm>
            <a:off x="3425683"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20" name="Text Placeholder 17">
            <a:extLst>
              <a:ext uri="{FF2B5EF4-FFF2-40B4-BE49-F238E27FC236}">
                <a16:creationId xmlns:a16="http://schemas.microsoft.com/office/drawing/2014/main" id="{990731CE-8537-3B99-98EC-F1048C229F4E}"/>
              </a:ext>
            </a:extLst>
          </p:cNvPr>
          <p:cNvSpPr>
            <a:spLocks noGrp="1"/>
          </p:cNvSpPr>
          <p:nvPr>
            <p:ph type="body" sz="quarter" idx="31" hasCustomPrompt="1"/>
          </p:nvPr>
        </p:nvSpPr>
        <p:spPr>
          <a:xfrm>
            <a:off x="6272729"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5" name="Text Placeholder 17">
            <a:extLst>
              <a:ext uri="{FF2B5EF4-FFF2-40B4-BE49-F238E27FC236}">
                <a16:creationId xmlns:a16="http://schemas.microsoft.com/office/drawing/2014/main" id="{EFE34A3A-9170-1AD8-CE27-FD89A7161CE5}"/>
              </a:ext>
            </a:extLst>
          </p:cNvPr>
          <p:cNvSpPr>
            <a:spLocks noGrp="1"/>
          </p:cNvSpPr>
          <p:nvPr>
            <p:ph type="body" sz="quarter" idx="32" hasCustomPrompt="1"/>
          </p:nvPr>
        </p:nvSpPr>
        <p:spPr>
          <a:xfrm>
            <a:off x="9119775"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7" name="Text Placeholder 17">
            <a:extLst>
              <a:ext uri="{FF2B5EF4-FFF2-40B4-BE49-F238E27FC236}">
                <a16:creationId xmlns:a16="http://schemas.microsoft.com/office/drawing/2014/main" id="{8853ABED-F78A-61E9-778E-6C7412041054}"/>
              </a:ext>
            </a:extLst>
          </p:cNvPr>
          <p:cNvSpPr>
            <a:spLocks noGrp="1"/>
          </p:cNvSpPr>
          <p:nvPr>
            <p:ph type="body" sz="quarter" idx="33" hasCustomPrompt="1"/>
          </p:nvPr>
        </p:nvSpPr>
        <p:spPr>
          <a:xfrm>
            <a:off x="9119775"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9" name="Text Placeholder 17">
            <a:extLst>
              <a:ext uri="{FF2B5EF4-FFF2-40B4-BE49-F238E27FC236}">
                <a16:creationId xmlns:a16="http://schemas.microsoft.com/office/drawing/2014/main" id="{8A654115-164F-0671-DEC8-E9EB1D1C3A71}"/>
              </a:ext>
            </a:extLst>
          </p:cNvPr>
          <p:cNvSpPr>
            <a:spLocks noGrp="1"/>
          </p:cNvSpPr>
          <p:nvPr>
            <p:ph type="body" sz="quarter" idx="34" hasCustomPrompt="1"/>
          </p:nvPr>
        </p:nvSpPr>
        <p:spPr>
          <a:xfrm>
            <a:off x="9119775"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Tree>
    <p:extLst>
      <p:ext uri="{BB962C8B-B14F-4D97-AF65-F5344CB8AC3E}">
        <p14:creationId xmlns:p14="http://schemas.microsoft.com/office/powerpoint/2010/main" val="4063216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English Trees and Pa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C0386CCB-417F-8185-3893-F8658DAF6EF5}"/>
              </a:ext>
            </a:extLst>
          </p:cNvPr>
          <p:cNvGrpSpPr/>
          <p:nvPr userDrawn="1"/>
        </p:nvGrpSpPr>
        <p:grpSpPr>
          <a:xfrm>
            <a:off x="2" y="2310636"/>
            <a:ext cx="12191999" cy="4547364"/>
            <a:chOff x="2" y="2310636"/>
            <a:chExt cx="12191999" cy="4547364"/>
          </a:xfrm>
        </p:grpSpPr>
        <p:sp>
          <p:nvSpPr>
            <p:cNvPr id="26" name="Rectangle 25">
              <a:extLst>
                <a:ext uri="{FF2B5EF4-FFF2-40B4-BE49-F238E27FC236}">
                  <a16:creationId xmlns:a16="http://schemas.microsoft.com/office/drawing/2014/main" id="{C459420B-C339-5C19-90A5-F97A767C9509}"/>
                </a:ext>
              </a:extLst>
            </p:cNvPr>
            <p:cNvSpPr/>
            <p:nvPr userDrawn="1"/>
          </p:nvSpPr>
          <p:spPr>
            <a:xfrm>
              <a:off x="2" y="2356356"/>
              <a:ext cx="12191999" cy="4501644"/>
            </a:xfrm>
            <a:prstGeom prst="rect">
              <a:avLst/>
            </a:prstGeom>
            <a:gradFill>
              <a:gsLst>
                <a:gs pos="0">
                  <a:srgbClr val="004279"/>
                </a:gs>
                <a:gs pos="100000">
                  <a:srgbClr val="020D4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Rectangle 26">
              <a:extLst>
                <a:ext uri="{FF2B5EF4-FFF2-40B4-BE49-F238E27FC236}">
                  <a16:creationId xmlns:a16="http://schemas.microsoft.com/office/drawing/2014/main" id="{9770991B-6BA6-222F-C03D-5627A4958CE7}"/>
                </a:ext>
              </a:extLst>
            </p:cNvPr>
            <p:cNvSpPr/>
            <p:nvPr userDrawn="1"/>
          </p:nvSpPr>
          <p:spPr>
            <a:xfrm>
              <a:off x="559479" y="2310636"/>
              <a:ext cx="9631680" cy="91440"/>
            </a:xfrm>
            <a:prstGeom prst="rect">
              <a:avLst/>
            </a:prstGeom>
            <a:gradFill>
              <a:gsLst>
                <a:gs pos="0">
                  <a:srgbClr val="F15A29"/>
                </a:gs>
                <a:gs pos="99000">
                  <a:srgbClr val="FFE22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 name="Text Placeholder 17">
            <a:extLst>
              <a:ext uri="{FF2B5EF4-FFF2-40B4-BE49-F238E27FC236}">
                <a16:creationId xmlns:a16="http://schemas.microsoft.com/office/drawing/2014/main" id="{E20B8965-C571-6812-60B8-07BA9B6425E9}"/>
              </a:ext>
            </a:extLst>
          </p:cNvPr>
          <p:cNvSpPr>
            <a:spLocks noGrp="1"/>
          </p:cNvSpPr>
          <p:nvPr>
            <p:ph type="body" sz="quarter" idx="10" hasCustomPrompt="1"/>
          </p:nvPr>
        </p:nvSpPr>
        <p:spPr>
          <a:xfrm>
            <a:off x="578639" y="2516771"/>
            <a:ext cx="2071061" cy="166199"/>
          </a:xfrm>
          <a:prstGeom prst="rect">
            <a:avLst/>
          </a:prstGeom>
        </p:spPr>
        <p:txBody>
          <a:bodyPr wrap="square" lIns="0" tIns="0" rIns="0" bIns="0">
            <a:sp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Edit 9 March 2023</a:t>
            </a:r>
          </a:p>
        </p:txBody>
      </p:sp>
      <p:sp>
        <p:nvSpPr>
          <p:cNvPr id="6" name="Text Placeholder 6">
            <a:extLst>
              <a:ext uri="{FF2B5EF4-FFF2-40B4-BE49-F238E27FC236}">
                <a16:creationId xmlns:a16="http://schemas.microsoft.com/office/drawing/2014/main" id="{3758BC44-DF96-6FFC-5DDD-B9734CBF1035}"/>
              </a:ext>
            </a:extLst>
          </p:cNvPr>
          <p:cNvSpPr>
            <a:spLocks noGrp="1"/>
          </p:cNvSpPr>
          <p:nvPr>
            <p:ph type="body" sz="quarter" idx="17" hasCustomPrompt="1"/>
          </p:nvPr>
        </p:nvSpPr>
        <p:spPr>
          <a:xfrm>
            <a:off x="578640" y="5078942"/>
            <a:ext cx="8281305" cy="276999"/>
          </a:xfrm>
          <a:prstGeom prst="rect">
            <a:avLst/>
          </a:prstGeom>
          <a:noFill/>
        </p:spPr>
        <p:txBody>
          <a:bodyPr wrap="square" lIns="0" tIns="0" rIns="0" bIns="0">
            <a:spAutoFit/>
          </a:bodyPr>
          <a:lstStyle>
            <a:lvl1pPr marL="0" indent="0">
              <a:buNone/>
              <a:defRPr lang="en-US" sz="2000" spc="27" baseline="0" dirty="0">
                <a:solidFill>
                  <a:schemeClr val="accent4"/>
                </a:solidFill>
                <a:latin typeface="Arial" panose="020B0604020202020204" pitchFamily="34" charset="0"/>
                <a:cs typeface="Arial" panose="020B0604020202020204" pitchFamily="34" charset="0"/>
              </a:defRPr>
            </a:lvl1pPr>
          </a:lstStyle>
          <a:p>
            <a:pPr marL="228579" lvl="0" indent="-228579"/>
            <a:r>
              <a:rPr lang="en-US"/>
              <a:t>Click to edit conference/venue of presentation</a:t>
            </a:r>
          </a:p>
        </p:txBody>
      </p:sp>
      <p:sp>
        <p:nvSpPr>
          <p:cNvPr id="8" name="Title 3">
            <a:extLst>
              <a:ext uri="{FF2B5EF4-FFF2-40B4-BE49-F238E27FC236}">
                <a16:creationId xmlns:a16="http://schemas.microsoft.com/office/drawing/2014/main" id="{CB90F954-1964-FAD1-DC2D-362DBAFFB602}"/>
              </a:ext>
            </a:extLst>
          </p:cNvPr>
          <p:cNvSpPr>
            <a:spLocks noGrp="1"/>
          </p:cNvSpPr>
          <p:nvPr>
            <p:ph type="title"/>
          </p:nvPr>
        </p:nvSpPr>
        <p:spPr>
          <a:xfrm>
            <a:off x="578640" y="2789121"/>
            <a:ext cx="9585385" cy="1845074"/>
          </a:xfrm>
          <a:prstGeom prst="rect">
            <a:avLst/>
          </a:prstGeom>
        </p:spPr>
        <p:txBody>
          <a:bodyPr lIns="0"/>
          <a:lstStyle>
            <a:lvl1pPr>
              <a:defRPr lang="en-US" sz="4200" b="1" spc="-55" baseline="0" dirty="0">
                <a:solidFill>
                  <a:schemeClr val="bg1"/>
                </a:solidFill>
                <a:latin typeface="Arial" panose="020B0604020202020204" pitchFamily="34" charset="0"/>
                <a:ea typeface="+mn-ea"/>
                <a:cs typeface="Arial" panose="020B0604020202020204" pitchFamily="34" charset="0"/>
              </a:defRPr>
            </a:lvl1pPr>
          </a:lstStyle>
          <a:p>
            <a:pPr lvl="0"/>
            <a:r>
              <a:rPr lang="en-US"/>
              <a:t>Click to edit Master title style</a:t>
            </a:r>
          </a:p>
        </p:txBody>
      </p:sp>
      <p:sp>
        <p:nvSpPr>
          <p:cNvPr id="2" name="Text Placeholder 17">
            <a:extLst>
              <a:ext uri="{FF2B5EF4-FFF2-40B4-BE49-F238E27FC236}">
                <a16:creationId xmlns:a16="http://schemas.microsoft.com/office/drawing/2014/main" id="{E99F3E7B-B493-0693-5D62-C2D2F67087F0}"/>
              </a:ext>
            </a:extLst>
          </p:cNvPr>
          <p:cNvSpPr>
            <a:spLocks noGrp="1"/>
          </p:cNvSpPr>
          <p:nvPr>
            <p:ph type="body" sz="quarter" idx="18" hasCustomPrompt="1"/>
          </p:nvPr>
        </p:nvSpPr>
        <p:spPr>
          <a:xfrm>
            <a:off x="578637"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3" name="Text Placeholder 17">
            <a:extLst>
              <a:ext uri="{FF2B5EF4-FFF2-40B4-BE49-F238E27FC236}">
                <a16:creationId xmlns:a16="http://schemas.microsoft.com/office/drawing/2014/main" id="{DDC72AF0-D020-CBFA-FA7D-E179314F1F48}"/>
              </a:ext>
            </a:extLst>
          </p:cNvPr>
          <p:cNvSpPr>
            <a:spLocks noGrp="1"/>
          </p:cNvSpPr>
          <p:nvPr>
            <p:ph type="body" sz="quarter" idx="19" hasCustomPrompt="1"/>
          </p:nvPr>
        </p:nvSpPr>
        <p:spPr>
          <a:xfrm>
            <a:off x="6272729"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pic>
        <p:nvPicPr>
          <p:cNvPr id="23" name="Picture 22" descr="A white text on a black background&#10;&#10;Description automatically generated">
            <a:extLst>
              <a:ext uri="{FF2B5EF4-FFF2-40B4-BE49-F238E27FC236}">
                <a16:creationId xmlns:a16="http://schemas.microsoft.com/office/drawing/2014/main" id="{8203BE7D-6989-09E8-A57E-3F8E7280FFE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8637" y="393192"/>
            <a:ext cx="2877318" cy="1121666"/>
          </a:xfrm>
          <a:prstGeom prst="rect">
            <a:avLst/>
          </a:prstGeom>
        </p:spPr>
      </p:pic>
      <p:sp>
        <p:nvSpPr>
          <p:cNvPr id="14" name="Text Placeholder 17">
            <a:extLst>
              <a:ext uri="{FF2B5EF4-FFF2-40B4-BE49-F238E27FC236}">
                <a16:creationId xmlns:a16="http://schemas.microsoft.com/office/drawing/2014/main" id="{F3603CB3-14C4-13DA-83A2-856E0E5EAF78}"/>
              </a:ext>
            </a:extLst>
          </p:cNvPr>
          <p:cNvSpPr>
            <a:spLocks noGrp="1"/>
          </p:cNvSpPr>
          <p:nvPr>
            <p:ph type="body" sz="quarter" idx="25" hasCustomPrompt="1"/>
          </p:nvPr>
        </p:nvSpPr>
        <p:spPr>
          <a:xfrm>
            <a:off x="3425683"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17">
            <a:extLst>
              <a:ext uri="{FF2B5EF4-FFF2-40B4-BE49-F238E27FC236}">
                <a16:creationId xmlns:a16="http://schemas.microsoft.com/office/drawing/2014/main" id="{4A99D530-BD9F-425B-8334-931FB59F1E03}"/>
              </a:ext>
            </a:extLst>
          </p:cNvPr>
          <p:cNvSpPr>
            <a:spLocks noGrp="1"/>
          </p:cNvSpPr>
          <p:nvPr>
            <p:ph type="body" sz="quarter" idx="26" hasCustomPrompt="1"/>
          </p:nvPr>
        </p:nvSpPr>
        <p:spPr>
          <a:xfrm>
            <a:off x="3425683" y="5972404"/>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16" name="Text Placeholder 17">
            <a:extLst>
              <a:ext uri="{FF2B5EF4-FFF2-40B4-BE49-F238E27FC236}">
                <a16:creationId xmlns:a16="http://schemas.microsoft.com/office/drawing/2014/main" id="{F37CAA57-2DDC-BC49-670E-D075FD04B7B9}"/>
              </a:ext>
            </a:extLst>
          </p:cNvPr>
          <p:cNvSpPr>
            <a:spLocks noGrp="1"/>
          </p:cNvSpPr>
          <p:nvPr>
            <p:ph type="body" sz="quarter" idx="27" hasCustomPrompt="1"/>
          </p:nvPr>
        </p:nvSpPr>
        <p:spPr>
          <a:xfrm>
            <a:off x="6272729"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7" name="Text Placeholder 17">
            <a:extLst>
              <a:ext uri="{FF2B5EF4-FFF2-40B4-BE49-F238E27FC236}">
                <a16:creationId xmlns:a16="http://schemas.microsoft.com/office/drawing/2014/main" id="{21BF9A5A-044D-8725-2755-456B71759276}"/>
              </a:ext>
            </a:extLst>
          </p:cNvPr>
          <p:cNvSpPr>
            <a:spLocks noGrp="1"/>
          </p:cNvSpPr>
          <p:nvPr>
            <p:ph type="body" sz="quarter" idx="28" hasCustomPrompt="1"/>
          </p:nvPr>
        </p:nvSpPr>
        <p:spPr>
          <a:xfrm>
            <a:off x="578637" y="596922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18" name="Text Placeholder 17">
            <a:extLst>
              <a:ext uri="{FF2B5EF4-FFF2-40B4-BE49-F238E27FC236}">
                <a16:creationId xmlns:a16="http://schemas.microsoft.com/office/drawing/2014/main" id="{D38155E4-AF61-90AD-7E63-5C0D1C9066FE}"/>
              </a:ext>
            </a:extLst>
          </p:cNvPr>
          <p:cNvSpPr>
            <a:spLocks noGrp="1"/>
          </p:cNvSpPr>
          <p:nvPr>
            <p:ph type="body" sz="quarter" idx="29" hasCustomPrompt="1"/>
          </p:nvPr>
        </p:nvSpPr>
        <p:spPr>
          <a:xfrm>
            <a:off x="578637" y="616206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19" name="Text Placeholder 17">
            <a:extLst>
              <a:ext uri="{FF2B5EF4-FFF2-40B4-BE49-F238E27FC236}">
                <a16:creationId xmlns:a16="http://schemas.microsoft.com/office/drawing/2014/main" id="{3922F1B4-7691-8398-D6E4-E1895D4C4E69}"/>
              </a:ext>
            </a:extLst>
          </p:cNvPr>
          <p:cNvSpPr>
            <a:spLocks noGrp="1"/>
          </p:cNvSpPr>
          <p:nvPr>
            <p:ph type="body" sz="quarter" idx="30" hasCustomPrompt="1"/>
          </p:nvPr>
        </p:nvSpPr>
        <p:spPr>
          <a:xfrm>
            <a:off x="3425683"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20" name="Text Placeholder 17">
            <a:extLst>
              <a:ext uri="{FF2B5EF4-FFF2-40B4-BE49-F238E27FC236}">
                <a16:creationId xmlns:a16="http://schemas.microsoft.com/office/drawing/2014/main" id="{990731CE-8537-3B99-98EC-F1048C229F4E}"/>
              </a:ext>
            </a:extLst>
          </p:cNvPr>
          <p:cNvSpPr>
            <a:spLocks noGrp="1"/>
          </p:cNvSpPr>
          <p:nvPr>
            <p:ph type="body" sz="quarter" idx="31" hasCustomPrompt="1"/>
          </p:nvPr>
        </p:nvSpPr>
        <p:spPr>
          <a:xfrm>
            <a:off x="6272729"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5" name="Text Placeholder 17">
            <a:extLst>
              <a:ext uri="{FF2B5EF4-FFF2-40B4-BE49-F238E27FC236}">
                <a16:creationId xmlns:a16="http://schemas.microsoft.com/office/drawing/2014/main" id="{EFE34A3A-9170-1AD8-CE27-FD89A7161CE5}"/>
              </a:ext>
            </a:extLst>
          </p:cNvPr>
          <p:cNvSpPr>
            <a:spLocks noGrp="1"/>
          </p:cNvSpPr>
          <p:nvPr>
            <p:ph type="body" sz="quarter" idx="32" hasCustomPrompt="1"/>
          </p:nvPr>
        </p:nvSpPr>
        <p:spPr>
          <a:xfrm>
            <a:off x="9119775"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7" name="Text Placeholder 17">
            <a:extLst>
              <a:ext uri="{FF2B5EF4-FFF2-40B4-BE49-F238E27FC236}">
                <a16:creationId xmlns:a16="http://schemas.microsoft.com/office/drawing/2014/main" id="{8853ABED-F78A-61E9-778E-6C7412041054}"/>
              </a:ext>
            </a:extLst>
          </p:cNvPr>
          <p:cNvSpPr>
            <a:spLocks noGrp="1"/>
          </p:cNvSpPr>
          <p:nvPr>
            <p:ph type="body" sz="quarter" idx="33" hasCustomPrompt="1"/>
          </p:nvPr>
        </p:nvSpPr>
        <p:spPr>
          <a:xfrm>
            <a:off x="9119775"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9" name="Text Placeholder 17">
            <a:extLst>
              <a:ext uri="{FF2B5EF4-FFF2-40B4-BE49-F238E27FC236}">
                <a16:creationId xmlns:a16="http://schemas.microsoft.com/office/drawing/2014/main" id="{8A654115-164F-0671-DEC8-E9EB1D1C3A71}"/>
              </a:ext>
            </a:extLst>
          </p:cNvPr>
          <p:cNvSpPr>
            <a:spLocks noGrp="1"/>
          </p:cNvSpPr>
          <p:nvPr>
            <p:ph type="body" sz="quarter" idx="34" hasCustomPrompt="1"/>
          </p:nvPr>
        </p:nvSpPr>
        <p:spPr>
          <a:xfrm>
            <a:off x="9119775"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Tree>
    <p:extLst>
      <p:ext uri="{BB962C8B-B14F-4D97-AF65-F5344CB8AC3E}">
        <p14:creationId xmlns:p14="http://schemas.microsoft.com/office/powerpoint/2010/main" val="1917206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English Transmission Tow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5AB7088-1A45-9B7E-468C-865116CDAE4C}"/>
              </a:ext>
            </a:extLst>
          </p:cNvPr>
          <p:cNvGrpSpPr/>
          <p:nvPr userDrawn="1"/>
        </p:nvGrpSpPr>
        <p:grpSpPr>
          <a:xfrm>
            <a:off x="2" y="2310636"/>
            <a:ext cx="12191999" cy="4547364"/>
            <a:chOff x="2" y="2310636"/>
            <a:chExt cx="12191999" cy="4547364"/>
          </a:xfrm>
        </p:grpSpPr>
        <p:sp>
          <p:nvSpPr>
            <p:cNvPr id="15" name="Rectangle 14">
              <a:extLst>
                <a:ext uri="{FF2B5EF4-FFF2-40B4-BE49-F238E27FC236}">
                  <a16:creationId xmlns:a16="http://schemas.microsoft.com/office/drawing/2014/main" id="{86325C9A-D6F7-B30E-5772-D9D35DFAB3E5}"/>
                </a:ext>
              </a:extLst>
            </p:cNvPr>
            <p:cNvSpPr/>
            <p:nvPr userDrawn="1"/>
          </p:nvSpPr>
          <p:spPr>
            <a:xfrm>
              <a:off x="2" y="2356356"/>
              <a:ext cx="12191999" cy="4501644"/>
            </a:xfrm>
            <a:prstGeom prst="rect">
              <a:avLst/>
            </a:prstGeom>
            <a:gradFill>
              <a:gsLst>
                <a:gs pos="0">
                  <a:srgbClr val="004279"/>
                </a:gs>
                <a:gs pos="100000">
                  <a:srgbClr val="020D4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a:extLst>
                <a:ext uri="{FF2B5EF4-FFF2-40B4-BE49-F238E27FC236}">
                  <a16:creationId xmlns:a16="http://schemas.microsoft.com/office/drawing/2014/main" id="{209B08D7-472C-7FF7-16E8-2BE378BD19FD}"/>
                </a:ext>
              </a:extLst>
            </p:cNvPr>
            <p:cNvSpPr/>
            <p:nvPr userDrawn="1"/>
          </p:nvSpPr>
          <p:spPr>
            <a:xfrm>
              <a:off x="559479" y="2310636"/>
              <a:ext cx="9631680" cy="91440"/>
            </a:xfrm>
            <a:prstGeom prst="rect">
              <a:avLst/>
            </a:prstGeom>
            <a:gradFill>
              <a:gsLst>
                <a:gs pos="0">
                  <a:srgbClr val="F15A29"/>
                </a:gs>
                <a:gs pos="99000">
                  <a:srgbClr val="FFE22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2" name="Text Placeholder 17">
            <a:extLst>
              <a:ext uri="{FF2B5EF4-FFF2-40B4-BE49-F238E27FC236}">
                <a16:creationId xmlns:a16="http://schemas.microsoft.com/office/drawing/2014/main" id="{66100A75-3198-DDA8-E936-C6037AF07923}"/>
              </a:ext>
            </a:extLst>
          </p:cNvPr>
          <p:cNvSpPr>
            <a:spLocks noGrp="1"/>
          </p:cNvSpPr>
          <p:nvPr>
            <p:ph type="body" sz="quarter" idx="10" hasCustomPrompt="1"/>
          </p:nvPr>
        </p:nvSpPr>
        <p:spPr>
          <a:xfrm>
            <a:off x="578639" y="2516771"/>
            <a:ext cx="2071061" cy="166199"/>
          </a:xfrm>
          <a:prstGeom prst="rect">
            <a:avLst/>
          </a:prstGeom>
        </p:spPr>
        <p:txBody>
          <a:bodyPr wrap="square" lIns="0" tIns="0" rIns="0" bIns="0">
            <a:sp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Edit 9 March 2023</a:t>
            </a:r>
          </a:p>
        </p:txBody>
      </p:sp>
      <p:sp>
        <p:nvSpPr>
          <p:cNvPr id="13" name="Text Placeholder 6">
            <a:extLst>
              <a:ext uri="{FF2B5EF4-FFF2-40B4-BE49-F238E27FC236}">
                <a16:creationId xmlns:a16="http://schemas.microsoft.com/office/drawing/2014/main" id="{CE8ACBF8-2316-30E0-98CB-6036A31409A9}"/>
              </a:ext>
            </a:extLst>
          </p:cNvPr>
          <p:cNvSpPr>
            <a:spLocks noGrp="1"/>
          </p:cNvSpPr>
          <p:nvPr>
            <p:ph type="body" sz="quarter" idx="17" hasCustomPrompt="1"/>
          </p:nvPr>
        </p:nvSpPr>
        <p:spPr>
          <a:xfrm>
            <a:off x="578640" y="5078942"/>
            <a:ext cx="8281305" cy="276999"/>
          </a:xfrm>
          <a:prstGeom prst="rect">
            <a:avLst/>
          </a:prstGeom>
          <a:noFill/>
        </p:spPr>
        <p:txBody>
          <a:bodyPr wrap="square" lIns="0" tIns="0" rIns="0" bIns="0">
            <a:spAutoFit/>
          </a:bodyPr>
          <a:lstStyle>
            <a:lvl1pPr marL="0" indent="0">
              <a:buNone/>
              <a:defRPr lang="en-US" sz="2000" spc="27" baseline="0" dirty="0">
                <a:solidFill>
                  <a:schemeClr val="accent4"/>
                </a:solidFill>
                <a:latin typeface="Arial" panose="020B0604020202020204" pitchFamily="34" charset="0"/>
                <a:cs typeface="Arial" panose="020B0604020202020204" pitchFamily="34" charset="0"/>
              </a:defRPr>
            </a:lvl1pPr>
          </a:lstStyle>
          <a:p>
            <a:pPr marL="228579" lvl="0" indent="-228579"/>
            <a:r>
              <a:rPr lang="en-US"/>
              <a:t>Click to edit conference/venue of presentation</a:t>
            </a:r>
          </a:p>
        </p:txBody>
      </p:sp>
      <p:sp>
        <p:nvSpPr>
          <p:cNvPr id="14" name="Title 3">
            <a:extLst>
              <a:ext uri="{FF2B5EF4-FFF2-40B4-BE49-F238E27FC236}">
                <a16:creationId xmlns:a16="http://schemas.microsoft.com/office/drawing/2014/main" id="{1744D7E6-7B2E-6A44-AE69-BABA05695C84}"/>
              </a:ext>
            </a:extLst>
          </p:cNvPr>
          <p:cNvSpPr>
            <a:spLocks noGrp="1"/>
          </p:cNvSpPr>
          <p:nvPr>
            <p:ph type="title"/>
          </p:nvPr>
        </p:nvSpPr>
        <p:spPr>
          <a:xfrm>
            <a:off x="578640" y="2789121"/>
            <a:ext cx="9585385" cy="1845074"/>
          </a:xfrm>
          <a:prstGeom prst="rect">
            <a:avLst/>
          </a:prstGeom>
        </p:spPr>
        <p:txBody>
          <a:bodyPr lIns="0"/>
          <a:lstStyle>
            <a:lvl1pPr>
              <a:defRPr lang="en-US" sz="4200" b="1" spc="-55" baseline="0" dirty="0">
                <a:solidFill>
                  <a:schemeClr val="bg1"/>
                </a:solidFill>
                <a:latin typeface="Arial" panose="020B0604020202020204" pitchFamily="34" charset="0"/>
                <a:ea typeface="+mn-ea"/>
                <a:cs typeface="Arial" panose="020B0604020202020204" pitchFamily="34" charset="0"/>
              </a:defRPr>
            </a:lvl1pPr>
          </a:lstStyle>
          <a:p>
            <a:pPr lvl="0"/>
            <a:r>
              <a:rPr lang="en-US"/>
              <a:t>Click to edit Master title style</a:t>
            </a:r>
          </a:p>
        </p:txBody>
      </p:sp>
      <p:pic>
        <p:nvPicPr>
          <p:cNvPr id="3" name="Picture 2" descr="A blue and black logo&#10;&#10;Description automatically generated">
            <a:extLst>
              <a:ext uri="{FF2B5EF4-FFF2-40B4-BE49-F238E27FC236}">
                <a16:creationId xmlns:a16="http://schemas.microsoft.com/office/drawing/2014/main" id="{B60326B3-4037-6334-4CC0-A5519309244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8637" y="389604"/>
            <a:ext cx="2877318" cy="1121666"/>
          </a:xfrm>
          <a:prstGeom prst="rect">
            <a:avLst/>
          </a:prstGeom>
        </p:spPr>
      </p:pic>
      <p:sp>
        <p:nvSpPr>
          <p:cNvPr id="2" name="Text Placeholder 17">
            <a:extLst>
              <a:ext uri="{FF2B5EF4-FFF2-40B4-BE49-F238E27FC236}">
                <a16:creationId xmlns:a16="http://schemas.microsoft.com/office/drawing/2014/main" id="{E671B3CB-2643-B05F-EA0C-062648D0BCC9}"/>
              </a:ext>
            </a:extLst>
          </p:cNvPr>
          <p:cNvSpPr>
            <a:spLocks noGrp="1"/>
          </p:cNvSpPr>
          <p:nvPr>
            <p:ph type="body" sz="quarter" idx="18" hasCustomPrompt="1"/>
          </p:nvPr>
        </p:nvSpPr>
        <p:spPr>
          <a:xfrm>
            <a:off x="578637"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4" name="Text Placeholder 17">
            <a:extLst>
              <a:ext uri="{FF2B5EF4-FFF2-40B4-BE49-F238E27FC236}">
                <a16:creationId xmlns:a16="http://schemas.microsoft.com/office/drawing/2014/main" id="{57EDB7B9-00C4-B7D0-28AC-93155785CBD7}"/>
              </a:ext>
            </a:extLst>
          </p:cNvPr>
          <p:cNvSpPr>
            <a:spLocks noGrp="1"/>
          </p:cNvSpPr>
          <p:nvPr>
            <p:ph type="body" sz="quarter" idx="19" hasCustomPrompt="1"/>
          </p:nvPr>
        </p:nvSpPr>
        <p:spPr>
          <a:xfrm>
            <a:off x="6272729"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5" name="Text Placeholder 17">
            <a:extLst>
              <a:ext uri="{FF2B5EF4-FFF2-40B4-BE49-F238E27FC236}">
                <a16:creationId xmlns:a16="http://schemas.microsoft.com/office/drawing/2014/main" id="{320F79E4-C2B1-AFC6-058F-663A1D1CE341}"/>
              </a:ext>
            </a:extLst>
          </p:cNvPr>
          <p:cNvSpPr>
            <a:spLocks noGrp="1"/>
          </p:cNvSpPr>
          <p:nvPr>
            <p:ph type="body" sz="quarter" idx="25" hasCustomPrompt="1"/>
          </p:nvPr>
        </p:nvSpPr>
        <p:spPr>
          <a:xfrm>
            <a:off x="3425683"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6" name="Text Placeholder 17">
            <a:extLst>
              <a:ext uri="{FF2B5EF4-FFF2-40B4-BE49-F238E27FC236}">
                <a16:creationId xmlns:a16="http://schemas.microsoft.com/office/drawing/2014/main" id="{4B7A2FFD-4FCB-8FC3-D03D-36B171E5FC89}"/>
              </a:ext>
            </a:extLst>
          </p:cNvPr>
          <p:cNvSpPr>
            <a:spLocks noGrp="1"/>
          </p:cNvSpPr>
          <p:nvPr>
            <p:ph type="body" sz="quarter" idx="26" hasCustomPrompt="1"/>
          </p:nvPr>
        </p:nvSpPr>
        <p:spPr>
          <a:xfrm>
            <a:off x="3425683" y="5972404"/>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17" name="Text Placeholder 17">
            <a:extLst>
              <a:ext uri="{FF2B5EF4-FFF2-40B4-BE49-F238E27FC236}">
                <a16:creationId xmlns:a16="http://schemas.microsoft.com/office/drawing/2014/main" id="{7DC942E7-81A4-FB11-FB59-EAB0402B5906}"/>
              </a:ext>
            </a:extLst>
          </p:cNvPr>
          <p:cNvSpPr>
            <a:spLocks noGrp="1"/>
          </p:cNvSpPr>
          <p:nvPr>
            <p:ph type="body" sz="quarter" idx="27" hasCustomPrompt="1"/>
          </p:nvPr>
        </p:nvSpPr>
        <p:spPr>
          <a:xfrm>
            <a:off x="6272729"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9" name="Text Placeholder 17">
            <a:extLst>
              <a:ext uri="{FF2B5EF4-FFF2-40B4-BE49-F238E27FC236}">
                <a16:creationId xmlns:a16="http://schemas.microsoft.com/office/drawing/2014/main" id="{467F7D93-EC68-66A8-1992-5F4A4BEDA645}"/>
              </a:ext>
            </a:extLst>
          </p:cNvPr>
          <p:cNvSpPr>
            <a:spLocks noGrp="1"/>
          </p:cNvSpPr>
          <p:nvPr>
            <p:ph type="body" sz="quarter" idx="28" hasCustomPrompt="1"/>
          </p:nvPr>
        </p:nvSpPr>
        <p:spPr>
          <a:xfrm>
            <a:off x="578637" y="596922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21" name="Text Placeholder 17">
            <a:extLst>
              <a:ext uri="{FF2B5EF4-FFF2-40B4-BE49-F238E27FC236}">
                <a16:creationId xmlns:a16="http://schemas.microsoft.com/office/drawing/2014/main" id="{8D8AA46A-060E-0F94-62D8-38938BA1DF1A}"/>
              </a:ext>
            </a:extLst>
          </p:cNvPr>
          <p:cNvSpPr>
            <a:spLocks noGrp="1"/>
          </p:cNvSpPr>
          <p:nvPr>
            <p:ph type="body" sz="quarter" idx="29" hasCustomPrompt="1"/>
          </p:nvPr>
        </p:nvSpPr>
        <p:spPr>
          <a:xfrm>
            <a:off x="578637" y="616206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22" name="Text Placeholder 17">
            <a:extLst>
              <a:ext uri="{FF2B5EF4-FFF2-40B4-BE49-F238E27FC236}">
                <a16:creationId xmlns:a16="http://schemas.microsoft.com/office/drawing/2014/main" id="{EFB890AF-CC59-51D6-3B52-323C0301D85C}"/>
              </a:ext>
            </a:extLst>
          </p:cNvPr>
          <p:cNvSpPr>
            <a:spLocks noGrp="1"/>
          </p:cNvSpPr>
          <p:nvPr>
            <p:ph type="body" sz="quarter" idx="30" hasCustomPrompt="1"/>
          </p:nvPr>
        </p:nvSpPr>
        <p:spPr>
          <a:xfrm>
            <a:off x="3425683"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23" name="Text Placeholder 17">
            <a:extLst>
              <a:ext uri="{FF2B5EF4-FFF2-40B4-BE49-F238E27FC236}">
                <a16:creationId xmlns:a16="http://schemas.microsoft.com/office/drawing/2014/main" id="{58C4EBA1-36F5-65A6-BC82-8B144D47F0A6}"/>
              </a:ext>
            </a:extLst>
          </p:cNvPr>
          <p:cNvSpPr>
            <a:spLocks noGrp="1"/>
          </p:cNvSpPr>
          <p:nvPr>
            <p:ph type="body" sz="quarter" idx="31" hasCustomPrompt="1"/>
          </p:nvPr>
        </p:nvSpPr>
        <p:spPr>
          <a:xfrm>
            <a:off x="6272729"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6" name="Text Placeholder 17">
            <a:extLst>
              <a:ext uri="{FF2B5EF4-FFF2-40B4-BE49-F238E27FC236}">
                <a16:creationId xmlns:a16="http://schemas.microsoft.com/office/drawing/2014/main" id="{5F171403-1F0F-032D-06DC-111CC6C786AD}"/>
              </a:ext>
            </a:extLst>
          </p:cNvPr>
          <p:cNvSpPr>
            <a:spLocks noGrp="1"/>
          </p:cNvSpPr>
          <p:nvPr>
            <p:ph type="body" sz="quarter" idx="32" hasCustomPrompt="1"/>
          </p:nvPr>
        </p:nvSpPr>
        <p:spPr>
          <a:xfrm>
            <a:off x="9119775"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7" name="Text Placeholder 17">
            <a:extLst>
              <a:ext uri="{FF2B5EF4-FFF2-40B4-BE49-F238E27FC236}">
                <a16:creationId xmlns:a16="http://schemas.microsoft.com/office/drawing/2014/main" id="{24A6AF0E-EE1D-0A83-6DD7-1B8AAFFF2676}"/>
              </a:ext>
            </a:extLst>
          </p:cNvPr>
          <p:cNvSpPr>
            <a:spLocks noGrp="1"/>
          </p:cNvSpPr>
          <p:nvPr>
            <p:ph type="body" sz="quarter" idx="33" hasCustomPrompt="1"/>
          </p:nvPr>
        </p:nvSpPr>
        <p:spPr>
          <a:xfrm>
            <a:off x="9119775"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8" name="Text Placeholder 17">
            <a:extLst>
              <a:ext uri="{FF2B5EF4-FFF2-40B4-BE49-F238E27FC236}">
                <a16:creationId xmlns:a16="http://schemas.microsoft.com/office/drawing/2014/main" id="{644C2A05-7F90-FBB1-CA52-9996BC089676}"/>
              </a:ext>
            </a:extLst>
          </p:cNvPr>
          <p:cNvSpPr>
            <a:spLocks noGrp="1"/>
          </p:cNvSpPr>
          <p:nvPr>
            <p:ph type="body" sz="quarter" idx="34" hasCustomPrompt="1"/>
          </p:nvPr>
        </p:nvSpPr>
        <p:spPr>
          <a:xfrm>
            <a:off x="9119775"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Tree>
    <p:extLst>
      <p:ext uri="{BB962C8B-B14F-4D97-AF65-F5344CB8AC3E}">
        <p14:creationId xmlns:p14="http://schemas.microsoft.com/office/powerpoint/2010/main" val="811354999"/>
      </p:ext>
    </p:extLst>
  </p:cSld>
  <p:clrMapOvr>
    <a:masterClrMapping/>
  </p:clrMapOvr>
  <p:extLst>
    <p:ext uri="{DCECCB84-F9BA-43D5-87BE-67443E8EF086}">
      <p15:sldGuideLst xmlns:p15="http://schemas.microsoft.com/office/powerpoint/2012/main">
        <p15:guide id="1" orient="horz" pos="98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 English Woman Adjusting Thermosta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5AB7088-1A45-9B7E-468C-865116CDAE4C}"/>
              </a:ext>
            </a:extLst>
          </p:cNvPr>
          <p:cNvGrpSpPr/>
          <p:nvPr userDrawn="1"/>
        </p:nvGrpSpPr>
        <p:grpSpPr>
          <a:xfrm>
            <a:off x="2" y="2310636"/>
            <a:ext cx="12191999" cy="4547364"/>
            <a:chOff x="2" y="2310636"/>
            <a:chExt cx="12191999" cy="4547364"/>
          </a:xfrm>
        </p:grpSpPr>
        <p:sp>
          <p:nvSpPr>
            <p:cNvPr id="15" name="Rectangle 14">
              <a:extLst>
                <a:ext uri="{FF2B5EF4-FFF2-40B4-BE49-F238E27FC236}">
                  <a16:creationId xmlns:a16="http://schemas.microsoft.com/office/drawing/2014/main" id="{86325C9A-D6F7-B30E-5772-D9D35DFAB3E5}"/>
                </a:ext>
              </a:extLst>
            </p:cNvPr>
            <p:cNvSpPr/>
            <p:nvPr userDrawn="1"/>
          </p:nvSpPr>
          <p:spPr>
            <a:xfrm>
              <a:off x="2" y="2356356"/>
              <a:ext cx="12191999" cy="4501644"/>
            </a:xfrm>
            <a:prstGeom prst="rect">
              <a:avLst/>
            </a:prstGeom>
            <a:gradFill>
              <a:gsLst>
                <a:gs pos="0">
                  <a:srgbClr val="004279"/>
                </a:gs>
                <a:gs pos="100000">
                  <a:srgbClr val="020D4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a:extLst>
                <a:ext uri="{FF2B5EF4-FFF2-40B4-BE49-F238E27FC236}">
                  <a16:creationId xmlns:a16="http://schemas.microsoft.com/office/drawing/2014/main" id="{209B08D7-472C-7FF7-16E8-2BE378BD19FD}"/>
                </a:ext>
              </a:extLst>
            </p:cNvPr>
            <p:cNvSpPr/>
            <p:nvPr userDrawn="1"/>
          </p:nvSpPr>
          <p:spPr>
            <a:xfrm>
              <a:off x="559479" y="2310636"/>
              <a:ext cx="9631680" cy="91440"/>
            </a:xfrm>
            <a:prstGeom prst="rect">
              <a:avLst/>
            </a:prstGeom>
            <a:gradFill>
              <a:gsLst>
                <a:gs pos="0">
                  <a:srgbClr val="F15A29"/>
                </a:gs>
                <a:gs pos="99000">
                  <a:srgbClr val="FFE22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2" name="Text Placeholder 17">
            <a:extLst>
              <a:ext uri="{FF2B5EF4-FFF2-40B4-BE49-F238E27FC236}">
                <a16:creationId xmlns:a16="http://schemas.microsoft.com/office/drawing/2014/main" id="{66100A75-3198-DDA8-E936-C6037AF07923}"/>
              </a:ext>
            </a:extLst>
          </p:cNvPr>
          <p:cNvSpPr>
            <a:spLocks noGrp="1"/>
          </p:cNvSpPr>
          <p:nvPr>
            <p:ph type="body" sz="quarter" idx="10" hasCustomPrompt="1"/>
          </p:nvPr>
        </p:nvSpPr>
        <p:spPr>
          <a:xfrm>
            <a:off x="578639" y="2516771"/>
            <a:ext cx="2071061" cy="166199"/>
          </a:xfrm>
          <a:prstGeom prst="rect">
            <a:avLst/>
          </a:prstGeom>
        </p:spPr>
        <p:txBody>
          <a:bodyPr wrap="square" lIns="0" tIns="0" rIns="0" bIns="0">
            <a:sp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Edit 9 March 2023</a:t>
            </a:r>
          </a:p>
        </p:txBody>
      </p:sp>
      <p:sp>
        <p:nvSpPr>
          <p:cNvPr id="13" name="Text Placeholder 6">
            <a:extLst>
              <a:ext uri="{FF2B5EF4-FFF2-40B4-BE49-F238E27FC236}">
                <a16:creationId xmlns:a16="http://schemas.microsoft.com/office/drawing/2014/main" id="{CE8ACBF8-2316-30E0-98CB-6036A31409A9}"/>
              </a:ext>
            </a:extLst>
          </p:cNvPr>
          <p:cNvSpPr>
            <a:spLocks noGrp="1"/>
          </p:cNvSpPr>
          <p:nvPr>
            <p:ph type="body" sz="quarter" idx="17" hasCustomPrompt="1"/>
          </p:nvPr>
        </p:nvSpPr>
        <p:spPr>
          <a:xfrm>
            <a:off x="578640" y="5078942"/>
            <a:ext cx="8281305" cy="276999"/>
          </a:xfrm>
          <a:prstGeom prst="rect">
            <a:avLst/>
          </a:prstGeom>
          <a:noFill/>
        </p:spPr>
        <p:txBody>
          <a:bodyPr wrap="square" lIns="0" tIns="0" rIns="0" bIns="0">
            <a:spAutoFit/>
          </a:bodyPr>
          <a:lstStyle>
            <a:lvl1pPr marL="0" indent="0">
              <a:buNone/>
              <a:defRPr lang="en-US" sz="2000" spc="27" baseline="0" dirty="0">
                <a:solidFill>
                  <a:schemeClr val="accent4"/>
                </a:solidFill>
                <a:latin typeface="Arial" panose="020B0604020202020204" pitchFamily="34" charset="0"/>
                <a:cs typeface="Arial" panose="020B0604020202020204" pitchFamily="34" charset="0"/>
              </a:defRPr>
            </a:lvl1pPr>
          </a:lstStyle>
          <a:p>
            <a:pPr marL="228579" lvl="0" indent="-228579"/>
            <a:r>
              <a:rPr lang="en-US"/>
              <a:t>Click to edit conference/venue of presentation</a:t>
            </a:r>
          </a:p>
        </p:txBody>
      </p:sp>
      <p:sp>
        <p:nvSpPr>
          <p:cNvPr id="14" name="Title 3">
            <a:extLst>
              <a:ext uri="{FF2B5EF4-FFF2-40B4-BE49-F238E27FC236}">
                <a16:creationId xmlns:a16="http://schemas.microsoft.com/office/drawing/2014/main" id="{1744D7E6-7B2E-6A44-AE69-BABA05695C84}"/>
              </a:ext>
            </a:extLst>
          </p:cNvPr>
          <p:cNvSpPr>
            <a:spLocks noGrp="1"/>
          </p:cNvSpPr>
          <p:nvPr>
            <p:ph type="title"/>
          </p:nvPr>
        </p:nvSpPr>
        <p:spPr>
          <a:xfrm>
            <a:off x="578640" y="2789121"/>
            <a:ext cx="9585385" cy="1845074"/>
          </a:xfrm>
          <a:prstGeom prst="rect">
            <a:avLst/>
          </a:prstGeom>
        </p:spPr>
        <p:txBody>
          <a:bodyPr lIns="0"/>
          <a:lstStyle>
            <a:lvl1pPr>
              <a:defRPr lang="en-US" sz="4200" b="1" spc="-55" baseline="0" dirty="0">
                <a:solidFill>
                  <a:schemeClr val="bg1"/>
                </a:solidFill>
                <a:latin typeface="Arial" panose="020B0604020202020204" pitchFamily="34" charset="0"/>
                <a:ea typeface="+mn-ea"/>
                <a:cs typeface="Arial" panose="020B0604020202020204" pitchFamily="34" charset="0"/>
              </a:defRPr>
            </a:lvl1pPr>
          </a:lstStyle>
          <a:p>
            <a:pPr lvl="0"/>
            <a:r>
              <a:rPr lang="en-US"/>
              <a:t>Click to edit Master title style</a:t>
            </a:r>
          </a:p>
        </p:txBody>
      </p:sp>
      <p:pic>
        <p:nvPicPr>
          <p:cNvPr id="3" name="Picture 2" descr="A blue and black logo&#10;&#10;Description automatically generated">
            <a:extLst>
              <a:ext uri="{FF2B5EF4-FFF2-40B4-BE49-F238E27FC236}">
                <a16:creationId xmlns:a16="http://schemas.microsoft.com/office/drawing/2014/main" id="{B60326B3-4037-6334-4CC0-A5519309244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8637" y="389604"/>
            <a:ext cx="2877318" cy="1121666"/>
          </a:xfrm>
          <a:prstGeom prst="rect">
            <a:avLst/>
          </a:prstGeom>
        </p:spPr>
      </p:pic>
      <p:sp>
        <p:nvSpPr>
          <p:cNvPr id="2" name="Text Placeholder 17">
            <a:extLst>
              <a:ext uri="{FF2B5EF4-FFF2-40B4-BE49-F238E27FC236}">
                <a16:creationId xmlns:a16="http://schemas.microsoft.com/office/drawing/2014/main" id="{E671B3CB-2643-B05F-EA0C-062648D0BCC9}"/>
              </a:ext>
            </a:extLst>
          </p:cNvPr>
          <p:cNvSpPr>
            <a:spLocks noGrp="1"/>
          </p:cNvSpPr>
          <p:nvPr>
            <p:ph type="body" sz="quarter" idx="18" hasCustomPrompt="1"/>
          </p:nvPr>
        </p:nvSpPr>
        <p:spPr>
          <a:xfrm>
            <a:off x="578637"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4" name="Text Placeholder 17">
            <a:extLst>
              <a:ext uri="{FF2B5EF4-FFF2-40B4-BE49-F238E27FC236}">
                <a16:creationId xmlns:a16="http://schemas.microsoft.com/office/drawing/2014/main" id="{57EDB7B9-00C4-B7D0-28AC-93155785CBD7}"/>
              </a:ext>
            </a:extLst>
          </p:cNvPr>
          <p:cNvSpPr>
            <a:spLocks noGrp="1"/>
          </p:cNvSpPr>
          <p:nvPr>
            <p:ph type="body" sz="quarter" idx="19" hasCustomPrompt="1"/>
          </p:nvPr>
        </p:nvSpPr>
        <p:spPr>
          <a:xfrm>
            <a:off x="6272729"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5" name="Text Placeholder 17">
            <a:extLst>
              <a:ext uri="{FF2B5EF4-FFF2-40B4-BE49-F238E27FC236}">
                <a16:creationId xmlns:a16="http://schemas.microsoft.com/office/drawing/2014/main" id="{320F79E4-C2B1-AFC6-058F-663A1D1CE341}"/>
              </a:ext>
            </a:extLst>
          </p:cNvPr>
          <p:cNvSpPr>
            <a:spLocks noGrp="1"/>
          </p:cNvSpPr>
          <p:nvPr>
            <p:ph type="body" sz="quarter" idx="25" hasCustomPrompt="1"/>
          </p:nvPr>
        </p:nvSpPr>
        <p:spPr>
          <a:xfrm>
            <a:off x="3425683"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6" name="Text Placeholder 17">
            <a:extLst>
              <a:ext uri="{FF2B5EF4-FFF2-40B4-BE49-F238E27FC236}">
                <a16:creationId xmlns:a16="http://schemas.microsoft.com/office/drawing/2014/main" id="{4B7A2FFD-4FCB-8FC3-D03D-36B171E5FC89}"/>
              </a:ext>
            </a:extLst>
          </p:cNvPr>
          <p:cNvSpPr>
            <a:spLocks noGrp="1"/>
          </p:cNvSpPr>
          <p:nvPr>
            <p:ph type="body" sz="quarter" idx="26" hasCustomPrompt="1"/>
          </p:nvPr>
        </p:nvSpPr>
        <p:spPr>
          <a:xfrm>
            <a:off x="3425683" y="5972404"/>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17" name="Text Placeholder 17">
            <a:extLst>
              <a:ext uri="{FF2B5EF4-FFF2-40B4-BE49-F238E27FC236}">
                <a16:creationId xmlns:a16="http://schemas.microsoft.com/office/drawing/2014/main" id="{7DC942E7-81A4-FB11-FB59-EAB0402B5906}"/>
              </a:ext>
            </a:extLst>
          </p:cNvPr>
          <p:cNvSpPr>
            <a:spLocks noGrp="1"/>
          </p:cNvSpPr>
          <p:nvPr>
            <p:ph type="body" sz="quarter" idx="27" hasCustomPrompt="1"/>
          </p:nvPr>
        </p:nvSpPr>
        <p:spPr>
          <a:xfrm>
            <a:off x="6272729"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9" name="Text Placeholder 17">
            <a:extLst>
              <a:ext uri="{FF2B5EF4-FFF2-40B4-BE49-F238E27FC236}">
                <a16:creationId xmlns:a16="http://schemas.microsoft.com/office/drawing/2014/main" id="{467F7D93-EC68-66A8-1992-5F4A4BEDA645}"/>
              </a:ext>
            </a:extLst>
          </p:cNvPr>
          <p:cNvSpPr>
            <a:spLocks noGrp="1"/>
          </p:cNvSpPr>
          <p:nvPr>
            <p:ph type="body" sz="quarter" idx="28" hasCustomPrompt="1"/>
          </p:nvPr>
        </p:nvSpPr>
        <p:spPr>
          <a:xfrm>
            <a:off x="578637" y="596922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21" name="Text Placeholder 17">
            <a:extLst>
              <a:ext uri="{FF2B5EF4-FFF2-40B4-BE49-F238E27FC236}">
                <a16:creationId xmlns:a16="http://schemas.microsoft.com/office/drawing/2014/main" id="{8D8AA46A-060E-0F94-62D8-38938BA1DF1A}"/>
              </a:ext>
            </a:extLst>
          </p:cNvPr>
          <p:cNvSpPr>
            <a:spLocks noGrp="1"/>
          </p:cNvSpPr>
          <p:nvPr>
            <p:ph type="body" sz="quarter" idx="29" hasCustomPrompt="1"/>
          </p:nvPr>
        </p:nvSpPr>
        <p:spPr>
          <a:xfrm>
            <a:off x="578637" y="616206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22" name="Text Placeholder 17">
            <a:extLst>
              <a:ext uri="{FF2B5EF4-FFF2-40B4-BE49-F238E27FC236}">
                <a16:creationId xmlns:a16="http://schemas.microsoft.com/office/drawing/2014/main" id="{EFB890AF-CC59-51D6-3B52-323C0301D85C}"/>
              </a:ext>
            </a:extLst>
          </p:cNvPr>
          <p:cNvSpPr>
            <a:spLocks noGrp="1"/>
          </p:cNvSpPr>
          <p:nvPr>
            <p:ph type="body" sz="quarter" idx="30" hasCustomPrompt="1"/>
          </p:nvPr>
        </p:nvSpPr>
        <p:spPr>
          <a:xfrm>
            <a:off x="3425683"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23" name="Text Placeholder 17">
            <a:extLst>
              <a:ext uri="{FF2B5EF4-FFF2-40B4-BE49-F238E27FC236}">
                <a16:creationId xmlns:a16="http://schemas.microsoft.com/office/drawing/2014/main" id="{58C4EBA1-36F5-65A6-BC82-8B144D47F0A6}"/>
              </a:ext>
            </a:extLst>
          </p:cNvPr>
          <p:cNvSpPr>
            <a:spLocks noGrp="1"/>
          </p:cNvSpPr>
          <p:nvPr>
            <p:ph type="body" sz="quarter" idx="31" hasCustomPrompt="1"/>
          </p:nvPr>
        </p:nvSpPr>
        <p:spPr>
          <a:xfrm>
            <a:off x="6272729"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6" name="Text Placeholder 17">
            <a:extLst>
              <a:ext uri="{FF2B5EF4-FFF2-40B4-BE49-F238E27FC236}">
                <a16:creationId xmlns:a16="http://schemas.microsoft.com/office/drawing/2014/main" id="{5F171403-1F0F-032D-06DC-111CC6C786AD}"/>
              </a:ext>
            </a:extLst>
          </p:cNvPr>
          <p:cNvSpPr>
            <a:spLocks noGrp="1"/>
          </p:cNvSpPr>
          <p:nvPr>
            <p:ph type="body" sz="quarter" idx="32" hasCustomPrompt="1"/>
          </p:nvPr>
        </p:nvSpPr>
        <p:spPr>
          <a:xfrm>
            <a:off x="9119775"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7" name="Text Placeholder 17">
            <a:extLst>
              <a:ext uri="{FF2B5EF4-FFF2-40B4-BE49-F238E27FC236}">
                <a16:creationId xmlns:a16="http://schemas.microsoft.com/office/drawing/2014/main" id="{24A6AF0E-EE1D-0A83-6DD7-1B8AAFFF2676}"/>
              </a:ext>
            </a:extLst>
          </p:cNvPr>
          <p:cNvSpPr>
            <a:spLocks noGrp="1"/>
          </p:cNvSpPr>
          <p:nvPr>
            <p:ph type="body" sz="quarter" idx="33" hasCustomPrompt="1"/>
          </p:nvPr>
        </p:nvSpPr>
        <p:spPr>
          <a:xfrm>
            <a:off x="9119775"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8" name="Text Placeholder 17">
            <a:extLst>
              <a:ext uri="{FF2B5EF4-FFF2-40B4-BE49-F238E27FC236}">
                <a16:creationId xmlns:a16="http://schemas.microsoft.com/office/drawing/2014/main" id="{644C2A05-7F90-FBB1-CA52-9996BC089676}"/>
              </a:ext>
            </a:extLst>
          </p:cNvPr>
          <p:cNvSpPr>
            <a:spLocks noGrp="1"/>
          </p:cNvSpPr>
          <p:nvPr>
            <p:ph type="body" sz="quarter" idx="34" hasCustomPrompt="1"/>
          </p:nvPr>
        </p:nvSpPr>
        <p:spPr>
          <a:xfrm>
            <a:off x="9119775"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Tree>
    <p:extLst>
      <p:ext uri="{BB962C8B-B14F-4D97-AF65-F5344CB8AC3E}">
        <p14:creationId xmlns:p14="http://schemas.microsoft.com/office/powerpoint/2010/main" val="2039188453"/>
      </p:ext>
    </p:extLst>
  </p:cSld>
  <p:clrMapOvr>
    <a:masterClrMapping/>
  </p:clrMapOvr>
  <p:extLst>
    <p:ext uri="{DCECCB84-F9BA-43D5-87BE-67443E8EF086}">
      <p15:sldGuideLst xmlns:p15="http://schemas.microsoft.com/office/powerpoint/2012/main">
        <p15:guide id="1" orient="horz" pos="98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 English Technicians with Wind Turbin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5AB7088-1A45-9B7E-468C-865116CDAE4C}"/>
              </a:ext>
            </a:extLst>
          </p:cNvPr>
          <p:cNvGrpSpPr/>
          <p:nvPr userDrawn="1"/>
        </p:nvGrpSpPr>
        <p:grpSpPr>
          <a:xfrm>
            <a:off x="2" y="2310636"/>
            <a:ext cx="12191999" cy="4547364"/>
            <a:chOff x="2" y="2310636"/>
            <a:chExt cx="12191999" cy="4547364"/>
          </a:xfrm>
        </p:grpSpPr>
        <p:sp>
          <p:nvSpPr>
            <p:cNvPr id="15" name="Rectangle 14">
              <a:extLst>
                <a:ext uri="{FF2B5EF4-FFF2-40B4-BE49-F238E27FC236}">
                  <a16:creationId xmlns:a16="http://schemas.microsoft.com/office/drawing/2014/main" id="{86325C9A-D6F7-B30E-5772-D9D35DFAB3E5}"/>
                </a:ext>
              </a:extLst>
            </p:cNvPr>
            <p:cNvSpPr/>
            <p:nvPr userDrawn="1"/>
          </p:nvSpPr>
          <p:spPr>
            <a:xfrm>
              <a:off x="2" y="2356356"/>
              <a:ext cx="12191999" cy="4501644"/>
            </a:xfrm>
            <a:prstGeom prst="rect">
              <a:avLst/>
            </a:prstGeom>
            <a:gradFill>
              <a:gsLst>
                <a:gs pos="0">
                  <a:srgbClr val="004279"/>
                </a:gs>
                <a:gs pos="100000">
                  <a:srgbClr val="020D4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Rectangle 17">
              <a:extLst>
                <a:ext uri="{FF2B5EF4-FFF2-40B4-BE49-F238E27FC236}">
                  <a16:creationId xmlns:a16="http://schemas.microsoft.com/office/drawing/2014/main" id="{209B08D7-472C-7FF7-16E8-2BE378BD19FD}"/>
                </a:ext>
              </a:extLst>
            </p:cNvPr>
            <p:cNvSpPr/>
            <p:nvPr userDrawn="1"/>
          </p:nvSpPr>
          <p:spPr>
            <a:xfrm>
              <a:off x="559479" y="2310636"/>
              <a:ext cx="9631680" cy="91440"/>
            </a:xfrm>
            <a:prstGeom prst="rect">
              <a:avLst/>
            </a:prstGeom>
            <a:gradFill>
              <a:gsLst>
                <a:gs pos="0">
                  <a:srgbClr val="F15A29"/>
                </a:gs>
                <a:gs pos="99000">
                  <a:srgbClr val="FFE22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2" name="Text Placeholder 17">
            <a:extLst>
              <a:ext uri="{FF2B5EF4-FFF2-40B4-BE49-F238E27FC236}">
                <a16:creationId xmlns:a16="http://schemas.microsoft.com/office/drawing/2014/main" id="{66100A75-3198-DDA8-E936-C6037AF07923}"/>
              </a:ext>
            </a:extLst>
          </p:cNvPr>
          <p:cNvSpPr>
            <a:spLocks noGrp="1"/>
          </p:cNvSpPr>
          <p:nvPr>
            <p:ph type="body" sz="quarter" idx="10" hasCustomPrompt="1"/>
          </p:nvPr>
        </p:nvSpPr>
        <p:spPr>
          <a:xfrm>
            <a:off x="578639" y="2516771"/>
            <a:ext cx="2071061" cy="166199"/>
          </a:xfrm>
          <a:prstGeom prst="rect">
            <a:avLst/>
          </a:prstGeom>
        </p:spPr>
        <p:txBody>
          <a:bodyPr wrap="square" lIns="0" tIns="0" rIns="0" bIns="0">
            <a:sp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Edit 9 March 2023</a:t>
            </a:r>
          </a:p>
        </p:txBody>
      </p:sp>
      <p:sp>
        <p:nvSpPr>
          <p:cNvPr id="13" name="Text Placeholder 6">
            <a:extLst>
              <a:ext uri="{FF2B5EF4-FFF2-40B4-BE49-F238E27FC236}">
                <a16:creationId xmlns:a16="http://schemas.microsoft.com/office/drawing/2014/main" id="{CE8ACBF8-2316-30E0-98CB-6036A31409A9}"/>
              </a:ext>
            </a:extLst>
          </p:cNvPr>
          <p:cNvSpPr>
            <a:spLocks noGrp="1"/>
          </p:cNvSpPr>
          <p:nvPr>
            <p:ph type="body" sz="quarter" idx="17" hasCustomPrompt="1"/>
          </p:nvPr>
        </p:nvSpPr>
        <p:spPr>
          <a:xfrm>
            <a:off x="578640" y="5078942"/>
            <a:ext cx="8281305" cy="276999"/>
          </a:xfrm>
          <a:prstGeom prst="rect">
            <a:avLst/>
          </a:prstGeom>
          <a:noFill/>
        </p:spPr>
        <p:txBody>
          <a:bodyPr wrap="square" lIns="0" tIns="0" rIns="0" bIns="0">
            <a:spAutoFit/>
          </a:bodyPr>
          <a:lstStyle>
            <a:lvl1pPr marL="0" indent="0">
              <a:buNone/>
              <a:defRPr lang="en-US" sz="2000" spc="27" baseline="0" dirty="0">
                <a:solidFill>
                  <a:schemeClr val="accent4"/>
                </a:solidFill>
                <a:latin typeface="Arial" panose="020B0604020202020204" pitchFamily="34" charset="0"/>
                <a:cs typeface="Arial" panose="020B0604020202020204" pitchFamily="34" charset="0"/>
              </a:defRPr>
            </a:lvl1pPr>
          </a:lstStyle>
          <a:p>
            <a:pPr marL="228579" lvl="0" indent="-228579"/>
            <a:r>
              <a:rPr lang="en-US"/>
              <a:t>Click to edit conference/venue of presentation</a:t>
            </a:r>
          </a:p>
        </p:txBody>
      </p:sp>
      <p:sp>
        <p:nvSpPr>
          <p:cNvPr id="14" name="Title 3">
            <a:extLst>
              <a:ext uri="{FF2B5EF4-FFF2-40B4-BE49-F238E27FC236}">
                <a16:creationId xmlns:a16="http://schemas.microsoft.com/office/drawing/2014/main" id="{1744D7E6-7B2E-6A44-AE69-BABA05695C84}"/>
              </a:ext>
            </a:extLst>
          </p:cNvPr>
          <p:cNvSpPr>
            <a:spLocks noGrp="1"/>
          </p:cNvSpPr>
          <p:nvPr>
            <p:ph type="title"/>
          </p:nvPr>
        </p:nvSpPr>
        <p:spPr>
          <a:xfrm>
            <a:off x="578640" y="2789121"/>
            <a:ext cx="9585385" cy="1845074"/>
          </a:xfrm>
          <a:prstGeom prst="rect">
            <a:avLst/>
          </a:prstGeom>
        </p:spPr>
        <p:txBody>
          <a:bodyPr lIns="0"/>
          <a:lstStyle>
            <a:lvl1pPr>
              <a:defRPr lang="en-US" sz="4200" b="1" spc="-55" baseline="0" dirty="0">
                <a:solidFill>
                  <a:schemeClr val="bg1"/>
                </a:solidFill>
                <a:latin typeface="Arial" panose="020B0604020202020204" pitchFamily="34" charset="0"/>
                <a:ea typeface="+mn-ea"/>
                <a:cs typeface="Arial" panose="020B0604020202020204" pitchFamily="34" charset="0"/>
              </a:defRPr>
            </a:lvl1pPr>
          </a:lstStyle>
          <a:p>
            <a:pPr lvl="0"/>
            <a:r>
              <a:rPr lang="en-US"/>
              <a:t>Click to edit Master title style</a:t>
            </a:r>
          </a:p>
        </p:txBody>
      </p:sp>
      <p:pic>
        <p:nvPicPr>
          <p:cNvPr id="3" name="Picture 2" descr="A blue and black logo&#10;&#10;Description automatically generated">
            <a:extLst>
              <a:ext uri="{FF2B5EF4-FFF2-40B4-BE49-F238E27FC236}">
                <a16:creationId xmlns:a16="http://schemas.microsoft.com/office/drawing/2014/main" id="{B60326B3-4037-6334-4CC0-A5519309244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78637" y="389604"/>
            <a:ext cx="2877318" cy="1121666"/>
          </a:xfrm>
          <a:prstGeom prst="rect">
            <a:avLst/>
          </a:prstGeom>
        </p:spPr>
      </p:pic>
      <p:sp>
        <p:nvSpPr>
          <p:cNvPr id="2" name="Text Placeholder 17">
            <a:extLst>
              <a:ext uri="{FF2B5EF4-FFF2-40B4-BE49-F238E27FC236}">
                <a16:creationId xmlns:a16="http://schemas.microsoft.com/office/drawing/2014/main" id="{E671B3CB-2643-B05F-EA0C-062648D0BCC9}"/>
              </a:ext>
            </a:extLst>
          </p:cNvPr>
          <p:cNvSpPr>
            <a:spLocks noGrp="1"/>
          </p:cNvSpPr>
          <p:nvPr>
            <p:ph type="body" sz="quarter" idx="18" hasCustomPrompt="1"/>
          </p:nvPr>
        </p:nvSpPr>
        <p:spPr>
          <a:xfrm>
            <a:off x="578637"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4" name="Text Placeholder 17">
            <a:extLst>
              <a:ext uri="{FF2B5EF4-FFF2-40B4-BE49-F238E27FC236}">
                <a16:creationId xmlns:a16="http://schemas.microsoft.com/office/drawing/2014/main" id="{57EDB7B9-00C4-B7D0-28AC-93155785CBD7}"/>
              </a:ext>
            </a:extLst>
          </p:cNvPr>
          <p:cNvSpPr>
            <a:spLocks noGrp="1"/>
          </p:cNvSpPr>
          <p:nvPr>
            <p:ph type="body" sz="quarter" idx="19" hasCustomPrompt="1"/>
          </p:nvPr>
        </p:nvSpPr>
        <p:spPr>
          <a:xfrm>
            <a:off x="6272729"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5" name="Text Placeholder 17">
            <a:extLst>
              <a:ext uri="{FF2B5EF4-FFF2-40B4-BE49-F238E27FC236}">
                <a16:creationId xmlns:a16="http://schemas.microsoft.com/office/drawing/2014/main" id="{320F79E4-C2B1-AFC6-058F-663A1D1CE341}"/>
              </a:ext>
            </a:extLst>
          </p:cNvPr>
          <p:cNvSpPr>
            <a:spLocks noGrp="1"/>
          </p:cNvSpPr>
          <p:nvPr>
            <p:ph type="body" sz="quarter" idx="25" hasCustomPrompt="1"/>
          </p:nvPr>
        </p:nvSpPr>
        <p:spPr>
          <a:xfrm>
            <a:off x="3425683"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6" name="Text Placeholder 17">
            <a:extLst>
              <a:ext uri="{FF2B5EF4-FFF2-40B4-BE49-F238E27FC236}">
                <a16:creationId xmlns:a16="http://schemas.microsoft.com/office/drawing/2014/main" id="{4B7A2FFD-4FCB-8FC3-D03D-36B171E5FC89}"/>
              </a:ext>
            </a:extLst>
          </p:cNvPr>
          <p:cNvSpPr>
            <a:spLocks noGrp="1"/>
          </p:cNvSpPr>
          <p:nvPr>
            <p:ph type="body" sz="quarter" idx="26" hasCustomPrompt="1"/>
          </p:nvPr>
        </p:nvSpPr>
        <p:spPr>
          <a:xfrm>
            <a:off x="3425683" y="5972404"/>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17" name="Text Placeholder 17">
            <a:extLst>
              <a:ext uri="{FF2B5EF4-FFF2-40B4-BE49-F238E27FC236}">
                <a16:creationId xmlns:a16="http://schemas.microsoft.com/office/drawing/2014/main" id="{7DC942E7-81A4-FB11-FB59-EAB0402B5906}"/>
              </a:ext>
            </a:extLst>
          </p:cNvPr>
          <p:cNvSpPr>
            <a:spLocks noGrp="1"/>
          </p:cNvSpPr>
          <p:nvPr>
            <p:ph type="body" sz="quarter" idx="27" hasCustomPrompt="1"/>
          </p:nvPr>
        </p:nvSpPr>
        <p:spPr>
          <a:xfrm>
            <a:off x="6272729"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9" name="Text Placeholder 17">
            <a:extLst>
              <a:ext uri="{FF2B5EF4-FFF2-40B4-BE49-F238E27FC236}">
                <a16:creationId xmlns:a16="http://schemas.microsoft.com/office/drawing/2014/main" id="{467F7D93-EC68-66A8-1992-5F4A4BEDA645}"/>
              </a:ext>
            </a:extLst>
          </p:cNvPr>
          <p:cNvSpPr>
            <a:spLocks noGrp="1"/>
          </p:cNvSpPr>
          <p:nvPr>
            <p:ph type="body" sz="quarter" idx="28" hasCustomPrompt="1"/>
          </p:nvPr>
        </p:nvSpPr>
        <p:spPr>
          <a:xfrm>
            <a:off x="578637" y="596922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21" name="Text Placeholder 17">
            <a:extLst>
              <a:ext uri="{FF2B5EF4-FFF2-40B4-BE49-F238E27FC236}">
                <a16:creationId xmlns:a16="http://schemas.microsoft.com/office/drawing/2014/main" id="{8D8AA46A-060E-0F94-62D8-38938BA1DF1A}"/>
              </a:ext>
            </a:extLst>
          </p:cNvPr>
          <p:cNvSpPr>
            <a:spLocks noGrp="1"/>
          </p:cNvSpPr>
          <p:nvPr>
            <p:ph type="body" sz="quarter" idx="29" hasCustomPrompt="1"/>
          </p:nvPr>
        </p:nvSpPr>
        <p:spPr>
          <a:xfrm>
            <a:off x="578637" y="616206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22" name="Text Placeholder 17">
            <a:extLst>
              <a:ext uri="{FF2B5EF4-FFF2-40B4-BE49-F238E27FC236}">
                <a16:creationId xmlns:a16="http://schemas.microsoft.com/office/drawing/2014/main" id="{EFB890AF-CC59-51D6-3B52-323C0301D85C}"/>
              </a:ext>
            </a:extLst>
          </p:cNvPr>
          <p:cNvSpPr>
            <a:spLocks noGrp="1"/>
          </p:cNvSpPr>
          <p:nvPr>
            <p:ph type="body" sz="quarter" idx="30" hasCustomPrompt="1"/>
          </p:nvPr>
        </p:nvSpPr>
        <p:spPr>
          <a:xfrm>
            <a:off x="3425683"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23" name="Text Placeholder 17">
            <a:extLst>
              <a:ext uri="{FF2B5EF4-FFF2-40B4-BE49-F238E27FC236}">
                <a16:creationId xmlns:a16="http://schemas.microsoft.com/office/drawing/2014/main" id="{58C4EBA1-36F5-65A6-BC82-8B144D47F0A6}"/>
              </a:ext>
            </a:extLst>
          </p:cNvPr>
          <p:cNvSpPr>
            <a:spLocks noGrp="1"/>
          </p:cNvSpPr>
          <p:nvPr>
            <p:ph type="body" sz="quarter" idx="31" hasCustomPrompt="1"/>
          </p:nvPr>
        </p:nvSpPr>
        <p:spPr>
          <a:xfrm>
            <a:off x="6272729"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6" name="Text Placeholder 17">
            <a:extLst>
              <a:ext uri="{FF2B5EF4-FFF2-40B4-BE49-F238E27FC236}">
                <a16:creationId xmlns:a16="http://schemas.microsoft.com/office/drawing/2014/main" id="{5F171403-1F0F-032D-06DC-111CC6C786AD}"/>
              </a:ext>
            </a:extLst>
          </p:cNvPr>
          <p:cNvSpPr>
            <a:spLocks noGrp="1"/>
          </p:cNvSpPr>
          <p:nvPr>
            <p:ph type="body" sz="quarter" idx="32" hasCustomPrompt="1"/>
          </p:nvPr>
        </p:nvSpPr>
        <p:spPr>
          <a:xfrm>
            <a:off x="9119775"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7" name="Text Placeholder 17">
            <a:extLst>
              <a:ext uri="{FF2B5EF4-FFF2-40B4-BE49-F238E27FC236}">
                <a16:creationId xmlns:a16="http://schemas.microsoft.com/office/drawing/2014/main" id="{24A6AF0E-EE1D-0A83-6DD7-1B8AAFFF2676}"/>
              </a:ext>
            </a:extLst>
          </p:cNvPr>
          <p:cNvSpPr>
            <a:spLocks noGrp="1"/>
          </p:cNvSpPr>
          <p:nvPr>
            <p:ph type="body" sz="quarter" idx="33" hasCustomPrompt="1"/>
          </p:nvPr>
        </p:nvSpPr>
        <p:spPr>
          <a:xfrm>
            <a:off x="9119775"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8" name="Text Placeholder 17">
            <a:extLst>
              <a:ext uri="{FF2B5EF4-FFF2-40B4-BE49-F238E27FC236}">
                <a16:creationId xmlns:a16="http://schemas.microsoft.com/office/drawing/2014/main" id="{644C2A05-7F90-FBB1-CA52-9996BC089676}"/>
              </a:ext>
            </a:extLst>
          </p:cNvPr>
          <p:cNvSpPr>
            <a:spLocks noGrp="1"/>
          </p:cNvSpPr>
          <p:nvPr>
            <p:ph type="body" sz="quarter" idx="34" hasCustomPrompt="1"/>
          </p:nvPr>
        </p:nvSpPr>
        <p:spPr>
          <a:xfrm>
            <a:off x="9119775"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Tree>
    <p:extLst>
      <p:ext uri="{BB962C8B-B14F-4D97-AF65-F5344CB8AC3E}">
        <p14:creationId xmlns:p14="http://schemas.microsoft.com/office/powerpoint/2010/main" val="3170471143"/>
      </p:ext>
    </p:extLst>
  </p:cSld>
  <p:clrMapOvr>
    <a:masterClrMapping/>
  </p:clrMapOvr>
  <p:extLst>
    <p:ext uri="{DCECCB84-F9BA-43D5-87BE-67443E8EF086}">
      <p15:sldGuideLst xmlns:p15="http://schemas.microsoft.com/office/powerpoint/2012/main">
        <p15:guide id="1" orient="horz" pos="98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English No Image">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B6FB384-D339-188F-E77E-31CAB05DA4D5}"/>
              </a:ext>
            </a:extLst>
          </p:cNvPr>
          <p:cNvGrpSpPr/>
          <p:nvPr userDrawn="1"/>
        </p:nvGrpSpPr>
        <p:grpSpPr>
          <a:xfrm>
            <a:off x="2" y="2310636"/>
            <a:ext cx="12191999" cy="4547364"/>
            <a:chOff x="2" y="2310636"/>
            <a:chExt cx="12191999" cy="4547364"/>
          </a:xfrm>
        </p:grpSpPr>
        <p:sp>
          <p:nvSpPr>
            <p:cNvPr id="7" name="Rectangle 6">
              <a:extLst>
                <a:ext uri="{FF2B5EF4-FFF2-40B4-BE49-F238E27FC236}">
                  <a16:creationId xmlns:a16="http://schemas.microsoft.com/office/drawing/2014/main" id="{3DFA22A1-6D2B-8EDB-4059-117D0587A26A}"/>
                </a:ext>
              </a:extLst>
            </p:cNvPr>
            <p:cNvSpPr/>
            <p:nvPr userDrawn="1"/>
          </p:nvSpPr>
          <p:spPr>
            <a:xfrm>
              <a:off x="2" y="2356356"/>
              <a:ext cx="12191999" cy="4501644"/>
            </a:xfrm>
            <a:prstGeom prst="rect">
              <a:avLst/>
            </a:prstGeom>
            <a:gradFill>
              <a:gsLst>
                <a:gs pos="0">
                  <a:srgbClr val="004279"/>
                </a:gs>
                <a:gs pos="100000">
                  <a:srgbClr val="020D4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a:extLst>
                <a:ext uri="{FF2B5EF4-FFF2-40B4-BE49-F238E27FC236}">
                  <a16:creationId xmlns:a16="http://schemas.microsoft.com/office/drawing/2014/main" id="{6452283F-13A7-F18F-97E3-C596674BF352}"/>
                </a:ext>
              </a:extLst>
            </p:cNvPr>
            <p:cNvSpPr/>
            <p:nvPr userDrawn="1"/>
          </p:nvSpPr>
          <p:spPr>
            <a:xfrm>
              <a:off x="559479" y="2310636"/>
              <a:ext cx="9631680" cy="91440"/>
            </a:xfrm>
            <a:prstGeom prst="rect">
              <a:avLst/>
            </a:prstGeom>
            <a:gradFill>
              <a:gsLst>
                <a:gs pos="0">
                  <a:srgbClr val="F15A29"/>
                </a:gs>
                <a:gs pos="99000">
                  <a:srgbClr val="FFE22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5" name="Text Placeholder 17">
            <a:extLst>
              <a:ext uri="{FF2B5EF4-FFF2-40B4-BE49-F238E27FC236}">
                <a16:creationId xmlns:a16="http://schemas.microsoft.com/office/drawing/2014/main" id="{5E5E974B-2C84-BE10-B02C-C75CAE0ABBD6}"/>
              </a:ext>
            </a:extLst>
          </p:cNvPr>
          <p:cNvSpPr>
            <a:spLocks noGrp="1"/>
          </p:cNvSpPr>
          <p:nvPr>
            <p:ph type="body" sz="quarter" idx="11" hasCustomPrompt="1"/>
          </p:nvPr>
        </p:nvSpPr>
        <p:spPr>
          <a:xfrm>
            <a:off x="578639" y="2516771"/>
            <a:ext cx="2071061" cy="166199"/>
          </a:xfrm>
          <a:prstGeom prst="rect">
            <a:avLst/>
          </a:prstGeom>
        </p:spPr>
        <p:txBody>
          <a:bodyPr wrap="square" lIns="0" tIns="0" rIns="0" bIns="0">
            <a:spAutoFit/>
          </a:bodyPr>
          <a:lstStyle>
            <a:lvl1pPr marL="0" indent="0" algn="l">
              <a:buNone/>
              <a:defRPr sz="1200" spc="19" baseline="0">
                <a:solidFill>
                  <a:schemeClr val="bg1"/>
                </a:solidFill>
                <a:latin typeface="Arial" panose="020B0604020202020204" pitchFamily="34" charset="0"/>
                <a:cs typeface="Arial" panose="020B0604020202020204" pitchFamily="34" charset="0"/>
              </a:defRPr>
            </a:lvl1pPr>
          </a:lstStyle>
          <a:p>
            <a:pPr lvl="0"/>
            <a:r>
              <a:rPr lang="en-US"/>
              <a:t>Edit 9 March 2023</a:t>
            </a:r>
          </a:p>
        </p:txBody>
      </p:sp>
      <p:sp>
        <p:nvSpPr>
          <p:cNvPr id="17" name="Title 3">
            <a:extLst>
              <a:ext uri="{FF2B5EF4-FFF2-40B4-BE49-F238E27FC236}">
                <a16:creationId xmlns:a16="http://schemas.microsoft.com/office/drawing/2014/main" id="{81D8F719-9AFF-6CC5-CA35-ADAE7A5C3EF8}"/>
              </a:ext>
            </a:extLst>
          </p:cNvPr>
          <p:cNvSpPr>
            <a:spLocks noGrp="1"/>
          </p:cNvSpPr>
          <p:nvPr>
            <p:ph type="title"/>
          </p:nvPr>
        </p:nvSpPr>
        <p:spPr>
          <a:xfrm>
            <a:off x="578640" y="2789121"/>
            <a:ext cx="9585385" cy="1845074"/>
          </a:xfrm>
          <a:prstGeom prst="rect">
            <a:avLst/>
          </a:prstGeom>
        </p:spPr>
        <p:txBody>
          <a:bodyPr lIns="0"/>
          <a:lstStyle>
            <a:lvl1pPr>
              <a:defRPr lang="en-US" sz="4200" b="1" spc="-55" baseline="0" dirty="0">
                <a:solidFill>
                  <a:schemeClr val="bg1"/>
                </a:solidFill>
                <a:latin typeface="Arial" panose="020B0604020202020204" pitchFamily="34" charset="0"/>
                <a:ea typeface="+mn-ea"/>
                <a:cs typeface="Arial" panose="020B0604020202020204" pitchFamily="34" charset="0"/>
              </a:defRPr>
            </a:lvl1pPr>
          </a:lstStyle>
          <a:p>
            <a:pPr lvl="0"/>
            <a:r>
              <a:rPr lang="en-US"/>
              <a:t>Click to edit Master title style</a:t>
            </a:r>
          </a:p>
        </p:txBody>
      </p:sp>
      <p:sp>
        <p:nvSpPr>
          <p:cNvPr id="22" name="Text Placeholder 6">
            <a:extLst>
              <a:ext uri="{FF2B5EF4-FFF2-40B4-BE49-F238E27FC236}">
                <a16:creationId xmlns:a16="http://schemas.microsoft.com/office/drawing/2014/main" id="{ACC9DDF0-34B3-2805-C779-92B15B21C625}"/>
              </a:ext>
            </a:extLst>
          </p:cNvPr>
          <p:cNvSpPr>
            <a:spLocks noGrp="1"/>
          </p:cNvSpPr>
          <p:nvPr>
            <p:ph type="body" sz="quarter" idx="17" hasCustomPrompt="1"/>
          </p:nvPr>
        </p:nvSpPr>
        <p:spPr>
          <a:xfrm>
            <a:off x="578640" y="5078942"/>
            <a:ext cx="8281305" cy="276999"/>
          </a:xfrm>
          <a:prstGeom prst="rect">
            <a:avLst/>
          </a:prstGeom>
          <a:noFill/>
        </p:spPr>
        <p:txBody>
          <a:bodyPr wrap="square" lIns="0" tIns="0" rIns="0" bIns="0">
            <a:spAutoFit/>
          </a:bodyPr>
          <a:lstStyle>
            <a:lvl1pPr marL="0" indent="0">
              <a:buNone/>
              <a:defRPr lang="en-US" sz="2000" spc="27" baseline="0" dirty="0">
                <a:solidFill>
                  <a:schemeClr val="accent4"/>
                </a:solidFill>
                <a:latin typeface="Arial" panose="020B0604020202020204" pitchFamily="34" charset="0"/>
                <a:cs typeface="Arial" panose="020B0604020202020204" pitchFamily="34" charset="0"/>
              </a:defRPr>
            </a:lvl1pPr>
          </a:lstStyle>
          <a:p>
            <a:pPr marL="228579" lvl="0" indent="-228579"/>
            <a:r>
              <a:rPr lang="en-US"/>
              <a:t>Click to edit conference/venue of presentation</a:t>
            </a:r>
          </a:p>
        </p:txBody>
      </p:sp>
      <p:pic>
        <p:nvPicPr>
          <p:cNvPr id="13" name="Picture 12" descr="A blue and black logo&#10;&#10;Description automatically generated">
            <a:extLst>
              <a:ext uri="{FF2B5EF4-FFF2-40B4-BE49-F238E27FC236}">
                <a16:creationId xmlns:a16="http://schemas.microsoft.com/office/drawing/2014/main" id="{A4463CF6-5047-A9ED-CA88-802AA6B719A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8637" y="389604"/>
            <a:ext cx="2877318" cy="1121666"/>
          </a:xfrm>
          <a:prstGeom prst="rect">
            <a:avLst/>
          </a:prstGeom>
        </p:spPr>
      </p:pic>
      <p:sp>
        <p:nvSpPr>
          <p:cNvPr id="11" name="Text Placeholder 17">
            <a:extLst>
              <a:ext uri="{FF2B5EF4-FFF2-40B4-BE49-F238E27FC236}">
                <a16:creationId xmlns:a16="http://schemas.microsoft.com/office/drawing/2014/main" id="{A9C35F17-474C-119E-32A2-BEAD9630EC69}"/>
              </a:ext>
            </a:extLst>
          </p:cNvPr>
          <p:cNvSpPr>
            <a:spLocks noGrp="1"/>
          </p:cNvSpPr>
          <p:nvPr>
            <p:ph type="body" sz="quarter" idx="18" hasCustomPrompt="1"/>
          </p:nvPr>
        </p:nvSpPr>
        <p:spPr>
          <a:xfrm>
            <a:off x="578637"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2" name="Text Placeholder 17">
            <a:extLst>
              <a:ext uri="{FF2B5EF4-FFF2-40B4-BE49-F238E27FC236}">
                <a16:creationId xmlns:a16="http://schemas.microsoft.com/office/drawing/2014/main" id="{FDDF9BC9-7CDF-C295-7B41-F779E2A9E771}"/>
              </a:ext>
            </a:extLst>
          </p:cNvPr>
          <p:cNvSpPr>
            <a:spLocks noGrp="1"/>
          </p:cNvSpPr>
          <p:nvPr>
            <p:ph type="body" sz="quarter" idx="19" hasCustomPrompt="1"/>
          </p:nvPr>
        </p:nvSpPr>
        <p:spPr>
          <a:xfrm>
            <a:off x="6272729"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14" name="Text Placeholder 17">
            <a:extLst>
              <a:ext uri="{FF2B5EF4-FFF2-40B4-BE49-F238E27FC236}">
                <a16:creationId xmlns:a16="http://schemas.microsoft.com/office/drawing/2014/main" id="{E6F7DD7B-5763-33DE-A908-64AC945D63C2}"/>
              </a:ext>
            </a:extLst>
          </p:cNvPr>
          <p:cNvSpPr>
            <a:spLocks noGrp="1"/>
          </p:cNvSpPr>
          <p:nvPr>
            <p:ph type="body" sz="quarter" idx="25" hasCustomPrompt="1"/>
          </p:nvPr>
        </p:nvSpPr>
        <p:spPr>
          <a:xfrm>
            <a:off x="3425683" y="5776397"/>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6" name="Text Placeholder 17">
            <a:extLst>
              <a:ext uri="{FF2B5EF4-FFF2-40B4-BE49-F238E27FC236}">
                <a16:creationId xmlns:a16="http://schemas.microsoft.com/office/drawing/2014/main" id="{C0109E15-F6D1-08A5-9435-4DEEE83B6BF6}"/>
              </a:ext>
            </a:extLst>
          </p:cNvPr>
          <p:cNvSpPr>
            <a:spLocks noGrp="1"/>
          </p:cNvSpPr>
          <p:nvPr>
            <p:ph type="body" sz="quarter" idx="26" hasCustomPrompt="1"/>
          </p:nvPr>
        </p:nvSpPr>
        <p:spPr>
          <a:xfrm>
            <a:off x="3425683" y="5972404"/>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18" name="Text Placeholder 17">
            <a:extLst>
              <a:ext uri="{FF2B5EF4-FFF2-40B4-BE49-F238E27FC236}">
                <a16:creationId xmlns:a16="http://schemas.microsoft.com/office/drawing/2014/main" id="{5602E2EA-6AE2-0C8A-A05A-F8C53CCD3C48}"/>
              </a:ext>
            </a:extLst>
          </p:cNvPr>
          <p:cNvSpPr>
            <a:spLocks noGrp="1"/>
          </p:cNvSpPr>
          <p:nvPr>
            <p:ph type="body" sz="quarter" idx="27" hasCustomPrompt="1"/>
          </p:nvPr>
        </p:nvSpPr>
        <p:spPr>
          <a:xfrm>
            <a:off x="6272729"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19" name="Text Placeholder 17">
            <a:extLst>
              <a:ext uri="{FF2B5EF4-FFF2-40B4-BE49-F238E27FC236}">
                <a16:creationId xmlns:a16="http://schemas.microsoft.com/office/drawing/2014/main" id="{34A026F0-07DC-EBE5-7CF2-15912654A07B}"/>
              </a:ext>
            </a:extLst>
          </p:cNvPr>
          <p:cNvSpPr>
            <a:spLocks noGrp="1"/>
          </p:cNvSpPr>
          <p:nvPr>
            <p:ph type="body" sz="quarter" idx="28" hasCustomPrompt="1"/>
          </p:nvPr>
        </p:nvSpPr>
        <p:spPr>
          <a:xfrm>
            <a:off x="578637" y="596922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20" name="Text Placeholder 17">
            <a:extLst>
              <a:ext uri="{FF2B5EF4-FFF2-40B4-BE49-F238E27FC236}">
                <a16:creationId xmlns:a16="http://schemas.microsoft.com/office/drawing/2014/main" id="{27BDB71E-1099-5F15-30F0-78D7FDB5D149}"/>
              </a:ext>
            </a:extLst>
          </p:cNvPr>
          <p:cNvSpPr>
            <a:spLocks noGrp="1"/>
          </p:cNvSpPr>
          <p:nvPr>
            <p:ph type="body" sz="quarter" idx="29" hasCustomPrompt="1"/>
          </p:nvPr>
        </p:nvSpPr>
        <p:spPr>
          <a:xfrm>
            <a:off x="578637" y="616206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21" name="Text Placeholder 17">
            <a:extLst>
              <a:ext uri="{FF2B5EF4-FFF2-40B4-BE49-F238E27FC236}">
                <a16:creationId xmlns:a16="http://schemas.microsoft.com/office/drawing/2014/main" id="{0BC6E43F-6CDC-3275-7C0A-3D13C56F3188}"/>
              </a:ext>
            </a:extLst>
          </p:cNvPr>
          <p:cNvSpPr>
            <a:spLocks noGrp="1"/>
          </p:cNvSpPr>
          <p:nvPr>
            <p:ph type="body" sz="quarter" idx="30" hasCustomPrompt="1"/>
          </p:nvPr>
        </p:nvSpPr>
        <p:spPr>
          <a:xfrm>
            <a:off x="3425683"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23" name="Text Placeholder 17">
            <a:extLst>
              <a:ext uri="{FF2B5EF4-FFF2-40B4-BE49-F238E27FC236}">
                <a16:creationId xmlns:a16="http://schemas.microsoft.com/office/drawing/2014/main" id="{B7263BB8-24EC-E86F-EC37-A888ADEECB6D}"/>
              </a:ext>
            </a:extLst>
          </p:cNvPr>
          <p:cNvSpPr>
            <a:spLocks noGrp="1"/>
          </p:cNvSpPr>
          <p:nvPr>
            <p:ph type="body" sz="quarter" idx="31" hasCustomPrompt="1"/>
          </p:nvPr>
        </p:nvSpPr>
        <p:spPr>
          <a:xfrm>
            <a:off x="6272729"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
        <p:nvSpPr>
          <p:cNvPr id="2" name="Text Placeholder 17">
            <a:extLst>
              <a:ext uri="{FF2B5EF4-FFF2-40B4-BE49-F238E27FC236}">
                <a16:creationId xmlns:a16="http://schemas.microsoft.com/office/drawing/2014/main" id="{687FED34-5073-4ACE-B8A0-EF1B93059D33}"/>
              </a:ext>
            </a:extLst>
          </p:cNvPr>
          <p:cNvSpPr>
            <a:spLocks noGrp="1"/>
          </p:cNvSpPr>
          <p:nvPr>
            <p:ph type="body" sz="quarter" idx="32" hasCustomPrompt="1"/>
          </p:nvPr>
        </p:nvSpPr>
        <p:spPr>
          <a:xfrm>
            <a:off x="9119775" y="5967179"/>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Email</a:t>
            </a:r>
          </a:p>
        </p:txBody>
      </p:sp>
      <p:sp>
        <p:nvSpPr>
          <p:cNvPr id="3" name="Text Placeholder 17">
            <a:extLst>
              <a:ext uri="{FF2B5EF4-FFF2-40B4-BE49-F238E27FC236}">
                <a16:creationId xmlns:a16="http://schemas.microsoft.com/office/drawing/2014/main" id="{0D478D3F-7330-10C8-67C9-9A1D242EC6B8}"/>
              </a:ext>
            </a:extLst>
          </p:cNvPr>
          <p:cNvSpPr>
            <a:spLocks noGrp="1"/>
          </p:cNvSpPr>
          <p:nvPr>
            <p:ph type="body" sz="quarter" idx="33" hasCustomPrompt="1"/>
          </p:nvPr>
        </p:nvSpPr>
        <p:spPr>
          <a:xfrm>
            <a:off x="9119775" y="5771682"/>
            <a:ext cx="1840882" cy="138499"/>
          </a:xfrm>
          <a:prstGeom prst="rect">
            <a:avLst/>
          </a:prstGeom>
        </p:spPr>
        <p:txBody>
          <a:bodyPr wrap="square" lIns="0" tIns="0" rIns="0" bIns="0">
            <a:sp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Name</a:t>
            </a:r>
          </a:p>
        </p:txBody>
      </p:sp>
      <p:sp>
        <p:nvSpPr>
          <p:cNvPr id="4" name="Text Placeholder 17">
            <a:extLst>
              <a:ext uri="{FF2B5EF4-FFF2-40B4-BE49-F238E27FC236}">
                <a16:creationId xmlns:a16="http://schemas.microsoft.com/office/drawing/2014/main" id="{9E2FEAD8-B52C-F9EA-BD36-79D647B588CE}"/>
              </a:ext>
            </a:extLst>
          </p:cNvPr>
          <p:cNvSpPr>
            <a:spLocks noGrp="1"/>
          </p:cNvSpPr>
          <p:nvPr>
            <p:ph type="body" sz="quarter" idx="34" hasCustomPrompt="1"/>
          </p:nvPr>
        </p:nvSpPr>
        <p:spPr>
          <a:xfrm>
            <a:off x="9119775" y="6175792"/>
            <a:ext cx="1840882" cy="138500"/>
          </a:xfrm>
          <a:prstGeom prst="rect">
            <a:avLst/>
          </a:prstGeom>
        </p:spPr>
        <p:txBody>
          <a:bodyPr wrap="square" lIns="0" tIns="0" rIns="0" bIns="0">
            <a:noAutofit/>
          </a:bodyPr>
          <a:lstStyle>
            <a:lvl1pPr marL="0" indent="0" algn="l">
              <a:buNone/>
              <a:defRPr sz="1000" spc="19" baseline="0">
                <a:solidFill>
                  <a:schemeClr val="bg1"/>
                </a:solidFill>
                <a:latin typeface="Arial" panose="020B0604020202020204" pitchFamily="34" charset="0"/>
                <a:cs typeface="Arial" panose="020B0604020202020204" pitchFamily="34" charset="0"/>
              </a:defRPr>
            </a:lvl1pPr>
          </a:lstStyle>
          <a:p>
            <a:pPr lvl="0"/>
            <a:r>
              <a:rPr lang="en-US"/>
              <a:t>Organization</a:t>
            </a:r>
          </a:p>
        </p:txBody>
      </p:sp>
    </p:spTree>
    <p:extLst>
      <p:ext uri="{BB962C8B-B14F-4D97-AF65-F5344CB8AC3E}">
        <p14:creationId xmlns:p14="http://schemas.microsoft.com/office/powerpoint/2010/main" val="138906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ection Title Slide Colo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0768A45-D6D5-2A0B-1857-39ACB4A344C6}"/>
              </a:ext>
            </a:extLst>
          </p:cNvPr>
          <p:cNvSpPr/>
          <p:nvPr userDrawn="1"/>
        </p:nvSpPr>
        <p:spPr>
          <a:xfrm>
            <a:off x="2" y="962835"/>
            <a:ext cx="11452247" cy="3791123"/>
          </a:xfrm>
          <a:prstGeom prst="rect">
            <a:avLst/>
          </a:prstGeom>
          <a:gradFill>
            <a:gsLst>
              <a:gs pos="0">
                <a:srgbClr val="004279">
                  <a:alpha val="95000"/>
                </a:srgbClr>
              </a:gs>
              <a:gs pos="100000">
                <a:srgbClr val="020D4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Text Placeholder 26">
            <a:extLst>
              <a:ext uri="{FF2B5EF4-FFF2-40B4-BE49-F238E27FC236}">
                <a16:creationId xmlns:a16="http://schemas.microsoft.com/office/drawing/2014/main" id="{6EE944A4-B6A6-3A07-E2CB-86438FE214A7}"/>
              </a:ext>
            </a:extLst>
          </p:cNvPr>
          <p:cNvSpPr>
            <a:spLocks noGrp="1"/>
          </p:cNvSpPr>
          <p:nvPr>
            <p:ph type="body" sz="quarter" idx="10"/>
          </p:nvPr>
        </p:nvSpPr>
        <p:spPr>
          <a:xfrm>
            <a:off x="578639" y="3878491"/>
            <a:ext cx="4699000" cy="415925"/>
          </a:xfrm>
          <a:prstGeom prst="rect">
            <a:avLst/>
          </a:prstGeom>
        </p:spPr>
        <p:txBody>
          <a:bodyPr/>
          <a:lstStyle>
            <a:lvl1pPr marL="0" indent="0">
              <a:buNone/>
              <a:defRPr sz="2000">
                <a:solidFill>
                  <a:schemeClr val="bg1"/>
                </a:solidFill>
                <a:latin typeface="Arial" panose="020B0604020202020204" pitchFamily="34" charset="0"/>
                <a:cs typeface="Arial" panose="020B0604020202020204" pitchFamily="34" charset="0"/>
              </a:defRPr>
            </a:lvl1pPr>
            <a:lvl2pPr marL="457160" indent="0">
              <a:buNone/>
              <a:defRPr sz="2000">
                <a:solidFill>
                  <a:schemeClr val="bg1"/>
                </a:solidFill>
              </a:defRPr>
            </a:lvl2pPr>
            <a:lvl3pPr marL="914319" indent="0">
              <a:buNone/>
              <a:defRPr sz="2000">
                <a:solidFill>
                  <a:schemeClr val="bg1"/>
                </a:solidFill>
              </a:defRPr>
            </a:lvl3pPr>
            <a:lvl4pPr marL="1371478" indent="0">
              <a:buNone/>
              <a:defRPr sz="2000">
                <a:solidFill>
                  <a:schemeClr val="bg1"/>
                </a:solidFill>
              </a:defRPr>
            </a:lvl4pPr>
            <a:lvl5pPr marL="1828637" indent="0">
              <a:buNone/>
              <a:defRPr sz="2000">
                <a:solidFill>
                  <a:schemeClr val="bg1"/>
                </a:solidFill>
              </a:defRPr>
            </a:lvl5pPr>
          </a:lstStyle>
          <a:p>
            <a:pPr lvl="0"/>
            <a:r>
              <a:rPr lang="en-US"/>
              <a:t>Click to edit</a:t>
            </a:r>
          </a:p>
        </p:txBody>
      </p:sp>
      <p:sp>
        <p:nvSpPr>
          <p:cNvPr id="7" name="Text Placeholder 32">
            <a:extLst>
              <a:ext uri="{FF2B5EF4-FFF2-40B4-BE49-F238E27FC236}">
                <a16:creationId xmlns:a16="http://schemas.microsoft.com/office/drawing/2014/main" id="{6ED40DFE-A5CB-6FC4-1149-9B4566C16F81}"/>
              </a:ext>
            </a:extLst>
          </p:cNvPr>
          <p:cNvSpPr>
            <a:spLocks noGrp="1"/>
          </p:cNvSpPr>
          <p:nvPr>
            <p:ph type="body" sz="quarter" idx="11" hasCustomPrompt="1"/>
          </p:nvPr>
        </p:nvSpPr>
        <p:spPr>
          <a:xfrm>
            <a:off x="649018" y="1352869"/>
            <a:ext cx="1824743" cy="907296"/>
          </a:xfrm>
          <a:prstGeom prst="rect">
            <a:avLst/>
          </a:prstGeom>
          <a:noFill/>
        </p:spPr>
        <p:txBody>
          <a:bodyPr anchor="t" anchorCtr="0"/>
          <a:lstStyle>
            <a:lvl1pPr marL="0" indent="0" algn="l">
              <a:buNone/>
              <a:defRPr sz="6400" b="1">
                <a:solidFill>
                  <a:schemeClr val="bg1"/>
                </a:solidFill>
                <a:latin typeface="Arial" panose="020B0604020202020204" pitchFamily="34" charset="0"/>
                <a:cs typeface="Arial" panose="020B0604020202020204" pitchFamily="34" charset="0"/>
              </a:defRPr>
            </a:lvl1pPr>
            <a:lvl2pPr marL="457160" indent="0" algn="l">
              <a:buNone/>
              <a:defRPr sz="6400" b="1">
                <a:latin typeface="Arial" panose="020B0604020202020204" pitchFamily="34" charset="0"/>
                <a:cs typeface="Arial" panose="020B0604020202020204" pitchFamily="34" charset="0"/>
              </a:defRPr>
            </a:lvl2pPr>
            <a:lvl3pPr marL="914319" indent="0" algn="l">
              <a:buNone/>
              <a:defRPr sz="6400" b="1">
                <a:latin typeface="Arial" panose="020B0604020202020204" pitchFamily="34" charset="0"/>
                <a:cs typeface="Arial" panose="020B0604020202020204" pitchFamily="34" charset="0"/>
              </a:defRPr>
            </a:lvl3pPr>
            <a:lvl4pPr marL="1371478" indent="0" algn="l">
              <a:buNone/>
              <a:defRPr sz="6400" b="1">
                <a:latin typeface="Arial" panose="020B0604020202020204" pitchFamily="34" charset="0"/>
                <a:cs typeface="Arial" panose="020B0604020202020204" pitchFamily="34" charset="0"/>
              </a:defRPr>
            </a:lvl4pPr>
            <a:lvl5pPr marL="1828637" indent="0" algn="l">
              <a:buNone/>
              <a:defRPr sz="6400" b="1">
                <a:latin typeface="Arial" panose="020B0604020202020204" pitchFamily="34" charset="0"/>
                <a:cs typeface="Arial" panose="020B0604020202020204" pitchFamily="34" charset="0"/>
              </a:defRPr>
            </a:lvl5pPr>
          </a:lstStyle>
          <a:p>
            <a:pPr lvl="0"/>
            <a:r>
              <a:rPr lang="en-US"/>
              <a:t>1</a:t>
            </a:r>
          </a:p>
        </p:txBody>
      </p:sp>
      <p:sp>
        <p:nvSpPr>
          <p:cNvPr id="10" name="Rectangle 9">
            <a:extLst>
              <a:ext uri="{FF2B5EF4-FFF2-40B4-BE49-F238E27FC236}">
                <a16:creationId xmlns:a16="http://schemas.microsoft.com/office/drawing/2014/main" id="{1B6BA27B-4AA9-94F3-B585-52B0E1118888}"/>
              </a:ext>
            </a:extLst>
          </p:cNvPr>
          <p:cNvSpPr/>
          <p:nvPr userDrawn="1"/>
        </p:nvSpPr>
        <p:spPr>
          <a:xfrm>
            <a:off x="341644" y="769629"/>
            <a:ext cx="97536" cy="1371600"/>
          </a:xfrm>
          <a:prstGeom prst="rect">
            <a:avLst/>
          </a:prstGeom>
          <a:gradFill>
            <a:gsLst>
              <a:gs pos="0">
                <a:srgbClr val="FFE100"/>
              </a:gs>
              <a:gs pos="100000">
                <a:srgbClr val="FF4A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ext Placeholder 26">
            <a:extLst>
              <a:ext uri="{FF2B5EF4-FFF2-40B4-BE49-F238E27FC236}">
                <a16:creationId xmlns:a16="http://schemas.microsoft.com/office/drawing/2014/main" id="{3A8B47B0-6F36-C0E5-D957-CDF17089936D}"/>
              </a:ext>
            </a:extLst>
          </p:cNvPr>
          <p:cNvSpPr>
            <a:spLocks noGrp="1"/>
          </p:cNvSpPr>
          <p:nvPr>
            <p:ph type="body" sz="quarter" idx="12" hasCustomPrompt="1"/>
          </p:nvPr>
        </p:nvSpPr>
        <p:spPr>
          <a:xfrm>
            <a:off x="578637" y="2420394"/>
            <a:ext cx="10372195" cy="998558"/>
          </a:xfrm>
          <a:prstGeom prst="rect">
            <a:avLst/>
          </a:prstGeom>
        </p:spPr>
        <p:txBody>
          <a:bodyPr/>
          <a:lstStyle>
            <a:lvl1pPr marL="0" indent="0">
              <a:buNone/>
              <a:defRPr sz="4200" b="1">
                <a:solidFill>
                  <a:schemeClr val="bg1"/>
                </a:solidFill>
                <a:latin typeface="Arial" panose="020B0604020202020204" pitchFamily="34" charset="0"/>
                <a:cs typeface="Arial" panose="020B0604020202020204" pitchFamily="34" charset="0"/>
              </a:defRPr>
            </a:lvl1pPr>
            <a:lvl2pPr marL="457160" indent="0">
              <a:buNone/>
              <a:defRPr sz="2000">
                <a:solidFill>
                  <a:schemeClr val="bg1"/>
                </a:solidFill>
              </a:defRPr>
            </a:lvl2pPr>
            <a:lvl3pPr marL="914319" indent="0">
              <a:buNone/>
              <a:defRPr sz="2000">
                <a:solidFill>
                  <a:schemeClr val="bg1"/>
                </a:solidFill>
              </a:defRPr>
            </a:lvl3pPr>
            <a:lvl4pPr marL="1371478" indent="0">
              <a:buNone/>
              <a:defRPr sz="2000">
                <a:solidFill>
                  <a:schemeClr val="bg1"/>
                </a:solidFill>
              </a:defRPr>
            </a:lvl4pPr>
            <a:lvl5pPr marL="1828637" indent="0">
              <a:buNone/>
              <a:defRPr sz="2000">
                <a:solidFill>
                  <a:schemeClr val="bg1"/>
                </a:solidFill>
              </a:defRPr>
            </a:lvl5pPr>
          </a:lstStyle>
          <a:p>
            <a:r>
              <a:rPr lang="en-US"/>
              <a:t>Click to edit Master title style</a:t>
            </a:r>
          </a:p>
        </p:txBody>
      </p:sp>
    </p:spTree>
    <p:extLst>
      <p:ext uri="{BB962C8B-B14F-4D97-AF65-F5344CB8AC3E}">
        <p14:creationId xmlns:p14="http://schemas.microsoft.com/office/powerpoint/2010/main" val="2385436118"/>
      </p:ext>
    </p:extLst>
  </p:cSld>
  <p:clrMapOvr>
    <a:masterClrMapping/>
  </p:clrMapOvr>
  <p:hf hdr="0" ftr="0" dt="0"/>
  <p:extLst>
    <p:ext uri="{DCECCB84-F9BA-43D5-87BE-67443E8EF086}">
      <p15:sldGuideLst xmlns:p15="http://schemas.microsoft.com/office/powerpoint/2012/main">
        <p15:guide id="1" orient="horz" pos="2760">
          <p15:clr>
            <a:srgbClr val="FBAE40"/>
          </p15:clr>
        </p15:guide>
        <p15:guide id="2" pos="6745">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No Bullets">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2" name="Text Placeholder 11">
            <a:extLst>
              <a:ext uri="{FF2B5EF4-FFF2-40B4-BE49-F238E27FC236}">
                <a16:creationId xmlns:a16="http://schemas.microsoft.com/office/drawing/2014/main" id="{434B52CC-2A3B-B446-739A-24A7A4EBD18A}"/>
              </a:ext>
            </a:extLst>
          </p:cNvPr>
          <p:cNvSpPr>
            <a:spLocks noGrp="1"/>
          </p:cNvSpPr>
          <p:nvPr>
            <p:ph type="body" sz="quarter" idx="12"/>
          </p:nvPr>
        </p:nvSpPr>
        <p:spPr>
          <a:xfrm>
            <a:off x="558511" y="2671451"/>
            <a:ext cx="11076420" cy="374718"/>
          </a:xfrm>
          <a:prstGeom prst="rect">
            <a:avLst/>
          </a:prstGeom>
        </p:spPr>
        <p:txBody>
          <a:bodyPr wrap="square" lIns="0" tIns="0" rIns="0" bIns="0">
            <a:spAutoFit/>
          </a:bodyPr>
          <a:lstStyle>
            <a:lvl1pPr marL="0" indent="0">
              <a:lnSpc>
                <a:spcPct val="110000"/>
              </a:lnSpc>
              <a:spcBef>
                <a:spcPts val="0"/>
              </a:spcBef>
              <a:buClr>
                <a:srgbClr val="F15B55"/>
              </a:buClr>
              <a:buFont typeface="Arial" panose="020B0604020202020204" pitchFamily="34" charset="0"/>
              <a:buNone/>
              <a:defRPr lang="en-US" sz="2400" b="0" i="0" spc="0" smtClean="0">
                <a:solidFill>
                  <a:schemeClr val="tx1"/>
                </a:solidFill>
                <a:effectLst/>
                <a:latin typeface="Arial" panose="020B0604020202020204" pitchFamily="34" charset="0"/>
                <a:cs typeface="Arial" panose="020B0604020202020204" pitchFamily="34" charset="0"/>
              </a:defRPr>
            </a:lvl1pPr>
          </a:lstStyle>
          <a:p>
            <a:pPr lvl="0"/>
            <a:r>
              <a:rPr lang="en-US"/>
              <a:t>Click to edit</a:t>
            </a:r>
          </a:p>
        </p:txBody>
      </p:sp>
      <p:sp>
        <p:nvSpPr>
          <p:cNvPr id="6" name="Text Placeholder 9">
            <a:extLst>
              <a:ext uri="{FF2B5EF4-FFF2-40B4-BE49-F238E27FC236}">
                <a16:creationId xmlns:a16="http://schemas.microsoft.com/office/drawing/2014/main" id="{6B87902F-84DA-1AE9-FEC1-85987CC9562D}"/>
              </a:ext>
            </a:extLst>
          </p:cNvPr>
          <p:cNvSpPr>
            <a:spLocks noGrp="1"/>
          </p:cNvSpPr>
          <p:nvPr>
            <p:ph type="body" sz="quarter" idx="11"/>
          </p:nvPr>
        </p:nvSpPr>
        <p:spPr>
          <a:xfrm>
            <a:off x="547222" y="2011363"/>
            <a:ext cx="11087711" cy="581154"/>
          </a:xfrm>
          <a:prstGeom prst="rect">
            <a:avLst/>
          </a:prstGeom>
        </p:spPr>
        <p:txBody>
          <a:bodyPr wrap="square" lIns="0" tIns="40339" rIns="0" bIns="40339">
            <a:spAutoFit/>
          </a:bodyPr>
          <a:lstStyle>
            <a:lvl1pPr marL="0" indent="0">
              <a:lnSpc>
                <a:spcPct val="110000"/>
              </a:lnSpc>
              <a:buNone/>
              <a:defRPr sz="3200" b="1" spc="-9" baseline="0">
                <a:solidFill>
                  <a:schemeClr val="tx1"/>
                </a:solidFill>
                <a:latin typeface="Arial" panose="020B0604020202020204" pitchFamily="34" charset="0"/>
                <a:cs typeface="Arial" panose="020B0604020202020204" pitchFamily="34" charset="0"/>
              </a:defRPr>
            </a:lvl1pPr>
          </a:lstStyle>
          <a:p>
            <a:pPr lvl="0"/>
            <a:r>
              <a:rPr lang="en-US"/>
              <a:t>Click to edit</a:t>
            </a:r>
          </a:p>
        </p:txBody>
      </p:sp>
      <p:sp>
        <p:nvSpPr>
          <p:cNvPr id="5" name="Slide Number Placeholder 4">
            <a:extLst>
              <a:ext uri="{FF2B5EF4-FFF2-40B4-BE49-F238E27FC236}">
                <a16:creationId xmlns:a16="http://schemas.microsoft.com/office/drawing/2014/main" id="{2D9A8650-AA9A-34FE-A720-005FD9BCD3D3}"/>
              </a:ext>
            </a:extLst>
          </p:cNvPr>
          <p:cNvSpPr>
            <a:spLocks noGrp="1"/>
          </p:cNvSpPr>
          <p:nvPr>
            <p:ph type="sldNum" sz="quarter" idx="13"/>
          </p:nvPr>
        </p:nvSpPr>
        <p:spPr/>
        <p:txBody>
          <a:bodyPr/>
          <a:lstStyle/>
          <a:p>
            <a:fld id="{334C938C-6556-4F1B-B842-1F8A1118CFA1}" type="slidenum">
              <a:rPr lang="en-US" smtClean="0"/>
              <a:pPr/>
              <a:t>‹Nr.›</a:t>
            </a:fld>
            <a:endParaRPr lang="en-US"/>
          </a:p>
        </p:txBody>
      </p:sp>
    </p:spTree>
    <p:extLst>
      <p:ext uri="{BB962C8B-B14F-4D97-AF65-F5344CB8AC3E}">
        <p14:creationId xmlns:p14="http://schemas.microsoft.com/office/powerpoint/2010/main" val="20973234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umn No Bullets">
    <p:bg>
      <p:bgPr>
        <a:solidFill>
          <a:schemeClr val="bg1"/>
        </a:solidFill>
        <a:effectLst/>
      </p:bgPr>
    </p:bg>
    <p:spTree>
      <p:nvGrpSpPr>
        <p:cNvPr id="1" name=""/>
        <p:cNvGrpSpPr/>
        <p:nvPr/>
      </p:nvGrpSpPr>
      <p:grpSpPr>
        <a:xfrm>
          <a:off x="0" y="0"/>
          <a:ext cx="0" cy="0"/>
          <a:chOff x="0" y="0"/>
          <a:chExt cx="0" cy="0"/>
        </a:xfrm>
      </p:grpSpPr>
      <p:sp>
        <p:nvSpPr>
          <p:cNvPr id="8" name="Text Placeholder 9"/>
          <p:cNvSpPr>
            <a:spLocks noGrp="1"/>
          </p:cNvSpPr>
          <p:nvPr>
            <p:ph type="body" sz="quarter" idx="11"/>
          </p:nvPr>
        </p:nvSpPr>
        <p:spPr>
          <a:xfrm>
            <a:off x="566754" y="2011363"/>
            <a:ext cx="11087711" cy="581154"/>
          </a:xfrm>
          <a:prstGeom prst="rect">
            <a:avLst/>
          </a:prstGeom>
        </p:spPr>
        <p:txBody>
          <a:bodyPr wrap="square" lIns="0" tIns="40339" rIns="0" bIns="40339">
            <a:spAutoFit/>
          </a:bodyPr>
          <a:lstStyle>
            <a:lvl1pPr marL="0" indent="0">
              <a:lnSpc>
                <a:spcPct val="110000"/>
              </a:lnSpc>
              <a:buNone/>
              <a:defRPr sz="3200" b="1" spc="-9" baseline="0">
                <a:solidFill>
                  <a:schemeClr val="tx1"/>
                </a:solidFill>
                <a:latin typeface="Arial" panose="020B0604020202020204" pitchFamily="34" charset="0"/>
                <a:cs typeface="Arial" panose="020B0604020202020204" pitchFamily="34" charset="0"/>
              </a:defRPr>
            </a:lvl1pPr>
          </a:lstStyle>
          <a:p>
            <a:pPr lvl="0"/>
            <a:r>
              <a:rPr lang="en-US"/>
              <a:t>Click to edit</a:t>
            </a:r>
          </a:p>
        </p:txBody>
      </p:sp>
      <p:sp>
        <p:nvSpPr>
          <p:cNvPr id="9" name="Text Placeholder 11"/>
          <p:cNvSpPr>
            <a:spLocks noGrp="1"/>
          </p:cNvSpPr>
          <p:nvPr>
            <p:ph type="body" sz="quarter" idx="12"/>
          </p:nvPr>
        </p:nvSpPr>
        <p:spPr>
          <a:xfrm>
            <a:off x="578045" y="2671451"/>
            <a:ext cx="5254751" cy="374718"/>
          </a:xfrm>
          <a:prstGeom prst="rect">
            <a:avLst/>
          </a:prstGeom>
        </p:spPr>
        <p:txBody>
          <a:bodyPr wrap="square" lIns="0" tIns="0" rIns="0" bIns="0">
            <a:spAutoFit/>
          </a:bodyPr>
          <a:lstStyle>
            <a:lvl1pPr marL="0" indent="0">
              <a:lnSpc>
                <a:spcPct val="110000"/>
              </a:lnSpc>
              <a:spcBef>
                <a:spcPts val="0"/>
              </a:spcBef>
              <a:buClr>
                <a:srgbClr val="F15B55"/>
              </a:buClr>
              <a:buFont typeface="Arial" panose="020B0604020202020204" pitchFamily="34" charset="0"/>
              <a:buNone/>
              <a:defRPr lang="en-US" sz="2400" b="0" i="0" spc="0" smtClean="0">
                <a:solidFill>
                  <a:schemeClr val="tx1"/>
                </a:solidFill>
                <a:effectLst/>
                <a:latin typeface="Arial" panose="020B0604020202020204" pitchFamily="34" charset="0"/>
                <a:cs typeface="Arial" panose="020B0604020202020204" pitchFamily="34" charset="0"/>
              </a:defRPr>
            </a:lvl1pPr>
          </a:lstStyle>
          <a:p>
            <a:pPr lvl="0"/>
            <a:r>
              <a:rPr lang="en-US"/>
              <a:t>Click to edit</a:t>
            </a:r>
          </a:p>
        </p:txBody>
      </p:sp>
      <p:sp>
        <p:nvSpPr>
          <p:cNvPr id="10" name="Text Placeholder 11"/>
          <p:cNvSpPr>
            <a:spLocks noGrp="1"/>
          </p:cNvSpPr>
          <p:nvPr>
            <p:ph type="body" sz="quarter" idx="13"/>
          </p:nvPr>
        </p:nvSpPr>
        <p:spPr>
          <a:xfrm>
            <a:off x="6404800" y="2671451"/>
            <a:ext cx="5249665" cy="374718"/>
          </a:xfrm>
          <a:prstGeom prst="rect">
            <a:avLst/>
          </a:prstGeom>
        </p:spPr>
        <p:txBody>
          <a:bodyPr wrap="square" lIns="0" tIns="0" rIns="0" bIns="0">
            <a:spAutoFit/>
          </a:bodyPr>
          <a:lstStyle>
            <a:lvl1pPr marL="0" indent="0">
              <a:lnSpc>
                <a:spcPct val="110000"/>
              </a:lnSpc>
              <a:spcBef>
                <a:spcPts val="0"/>
              </a:spcBef>
              <a:buClr>
                <a:srgbClr val="F15B55"/>
              </a:buClr>
              <a:buFont typeface="Arial" panose="020B0604020202020204" pitchFamily="34" charset="0"/>
              <a:buNone/>
              <a:defRPr lang="en-US" sz="2400" b="0" i="0" spc="0" smtClean="0">
                <a:solidFill>
                  <a:schemeClr val="tx1"/>
                </a:solidFill>
                <a:effectLst/>
                <a:latin typeface="Arial" panose="020B0604020202020204" pitchFamily="34" charset="0"/>
                <a:cs typeface="Arial" panose="020B0604020202020204" pitchFamily="34" charset="0"/>
              </a:defRPr>
            </a:lvl1pPr>
          </a:lstStyle>
          <a:p>
            <a:pPr lvl="0"/>
            <a:r>
              <a:rPr lang="en-US"/>
              <a:t>Click to edit</a:t>
            </a:r>
          </a:p>
        </p:txBody>
      </p:sp>
      <p:sp>
        <p:nvSpPr>
          <p:cNvPr id="4" name="Title 3"/>
          <p:cNvSpPr>
            <a:spLocks noGrp="1"/>
          </p:cNvSpPr>
          <p:nvPr>
            <p:ph type="title"/>
          </p:nvPr>
        </p:nvSpPr>
        <p:spPr>
          <a:xfrm>
            <a:off x="566754" y="685803"/>
            <a:ext cx="11087711" cy="1325563"/>
          </a:xfrm>
        </p:spPr>
        <p:txBody>
          <a:bodyPr/>
          <a:lstStyle>
            <a:lvl1pPr>
              <a:defRPr>
                <a:solidFill>
                  <a:schemeClr val="tx1"/>
                </a:solidFill>
              </a:defRPr>
            </a:lvl1pPr>
          </a:lstStyle>
          <a:p>
            <a:r>
              <a:rPr lang="en-US"/>
              <a:t>Click to edit Master title style</a:t>
            </a:r>
          </a:p>
        </p:txBody>
      </p:sp>
      <p:sp>
        <p:nvSpPr>
          <p:cNvPr id="2" name="Slide Number Placeholder 1">
            <a:extLst>
              <a:ext uri="{FF2B5EF4-FFF2-40B4-BE49-F238E27FC236}">
                <a16:creationId xmlns:a16="http://schemas.microsoft.com/office/drawing/2014/main" id="{6B3D43BA-045E-1A7C-CF0D-2109F7CEFECC}"/>
              </a:ext>
            </a:extLst>
          </p:cNvPr>
          <p:cNvSpPr>
            <a:spLocks noGrp="1"/>
          </p:cNvSpPr>
          <p:nvPr>
            <p:ph type="sldNum" sz="quarter" idx="14"/>
          </p:nvPr>
        </p:nvSpPr>
        <p:spPr/>
        <p:txBody>
          <a:bodyPr/>
          <a:lstStyle/>
          <a:p>
            <a:fld id="{334C938C-6556-4F1B-B842-1F8A1118CFA1}" type="slidenum">
              <a:rPr lang="en-US" smtClean="0"/>
              <a:pPr/>
              <a:t>‹Nr.›</a:t>
            </a:fld>
            <a:endParaRPr lang="en-US"/>
          </a:p>
        </p:txBody>
      </p:sp>
    </p:spTree>
    <p:extLst>
      <p:ext uri="{BB962C8B-B14F-4D97-AF65-F5344CB8AC3E}">
        <p14:creationId xmlns:p14="http://schemas.microsoft.com/office/powerpoint/2010/main" val="173323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Column Bullets">
    <p:bg>
      <p:bgPr>
        <a:solidFill>
          <a:schemeClr val="bg1"/>
        </a:solidFill>
        <a:effectLst/>
      </p:bgPr>
    </p:bg>
    <p:spTree>
      <p:nvGrpSpPr>
        <p:cNvPr id="1" name=""/>
        <p:cNvGrpSpPr/>
        <p:nvPr/>
      </p:nvGrpSpPr>
      <p:grpSpPr>
        <a:xfrm>
          <a:off x="0" y="0"/>
          <a:ext cx="0" cy="0"/>
          <a:chOff x="0" y="0"/>
          <a:chExt cx="0" cy="0"/>
        </a:xfrm>
      </p:grpSpPr>
      <p:sp>
        <p:nvSpPr>
          <p:cNvPr id="10" name="Text Placeholder 11"/>
          <p:cNvSpPr>
            <a:spLocks noGrp="1"/>
          </p:cNvSpPr>
          <p:nvPr>
            <p:ph type="body" sz="quarter" idx="12"/>
          </p:nvPr>
        </p:nvSpPr>
        <p:spPr>
          <a:xfrm>
            <a:off x="547222" y="2108033"/>
            <a:ext cx="11110633" cy="2691924"/>
          </a:xfrm>
          <a:prstGeom prst="rect">
            <a:avLst/>
          </a:prstGeom>
        </p:spPr>
        <p:txBody>
          <a:bodyPr wrap="square" lIns="0" tIns="40339" rIns="0" bIns="40339">
            <a:spAutoFit/>
          </a:bodyPr>
          <a:lstStyle>
            <a:lvl1pPr marL="342900" indent="-342900">
              <a:lnSpc>
                <a:spcPct val="110000"/>
              </a:lnSpc>
              <a:spcBef>
                <a:spcPts val="818"/>
              </a:spcBef>
              <a:buClr>
                <a:schemeClr val="accent2"/>
              </a:buClr>
              <a:buSzPct val="90000"/>
              <a:buFont typeface="Wingdings" pitchFamily="2" charset="2"/>
              <a:buChar char="§"/>
              <a:defRPr lang="en-US" sz="2400" b="0" i="0" spc="0" smtClean="0">
                <a:solidFill>
                  <a:schemeClr val="tx1"/>
                </a:solidFill>
                <a:effectLst/>
                <a:latin typeface="Arial"/>
                <a:cs typeface="Arial"/>
              </a:defRPr>
            </a:lvl1pPr>
            <a:lvl2pPr marL="685739" indent="-228579">
              <a:lnSpc>
                <a:spcPct val="110000"/>
              </a:lnSpc>
              <a:buClr>
                <a:schemeClr val="accent2"/>
              </a:buClr>
              <a:buSzPct val="90000"/>
              <a:buFont typeface="Wingdings" pitchFamily="2" charset="2"/>
              <a:buChar char="§"/>
              <a:defRPr sz="2400">
                <a:solidFill>
                  <a:schemeClr val="tx1"/>
                </a:solidFill>
                <a:latin typeface="Arial"/>
                <a:cs typeface="Arial"/>
              </a:defRPr>
            </a:lvl2pPr>
            <a:lvl3pPr marL="1142898" indent="-228579">
              <a:lnSpc>
                <a:spcPct val="110000"/>
              </a:lnSpc>
              <a:buClr>
                <a:schemeClr val="accent2"/>
              </a:buClr>
              <a:buSzPct val="70000"/>
              <a:buFont typeface="Wingdings" pitchFamily="2" charset="2"/>
              <a:buChar char="§"/>
              <a:defRPr sz="2400">
                <a:solidFill>
                  <a:schemeClr val="tx1"/>
                </a:solidFill>
                <a:latin typeface="Arial"/>
                <a:cs typeface="Arial"/>
              </a:defRPr>
            </a:lvl3pPr>
            <a:lvl4pPr marL="1600057" indent="-228579">
              <a:buClr>
                <a:schemeClr val="accent2"/>
              </a:buClr>
              <a:buSzPct val="70000"/>
              <a:buFont typeface="Wingdings" pitchFamily="2" charset="2"/>
              <a:buChar char="§"/>
              <a:defRPr sz="2400">
                <a:solidFill>
                  <a:schemeClr val="tx1"/>
                </a:solidFill>
                <a:latin typeface="Arial"/>
                <a:cs typeface="Arial"/>
              </a:defRPr>
            </a:lvl4pPr>
          </a:lstStyle>
          <a:p>
            <a:pPr lvl="0"/>
            <a:r>
              <a:rPr lang="en-US"/>
              <a:t>Click to edit</a:t>
            </a:r>
          </a:p>
          <a:p>
            <a:pPr lvl="1"/>
            <a:r>
              <a:rPr lang="en-US"/>
              <a:t>One</a:t>
            </a:r>
          </a:p>
          <a:p>
            <a:pPr lvl="1"/>
            <a:r>
              <a:rPr lang="en-US"/>
              <a:t>Two</a:t>
            </a:r>
          </a:p>
          <a:p>
            <a:pPr lvl="2"/>
            <a:r>
              <a:rPr lang="en-US"/>
              <a:t>Three</a:t>
            </a:r>
          </a:p>
          <a:p>
            <a:pPr lvl="3"/>
            <a:r>
              <a:rPr lang="en-US"/>
              <a:t>Four</a:t>
            </a:r>
          </a:p>
          <a:p>
            <a:pPr lvl="3"/>
            <a:endParaRPr lang="en-US"/>
          </a:p>
        </p:txBody>
      </p:sp>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E427BB03-FA2D-79CA-DA7C-8F82C6DE88FE}"/>
              </a:ext>
            </a:extLst>
          </p:cNvPr>
          <p:cNvSpPr>
            <a:spLocks noGrp="1"/>
          </p:cNvSpPr>
          <p:nvPr>
            <p:ph type="sldNum" sz="quarter" idx="13"/>
          </p:nvPr>
        </p:nvSpPr>
        <p:spPr/>
        <p:txBody>
          <a:bodyPr/>
          <a:lstStyle/>
          <a:p>
            <a:fld id="{334C938C-6556-4F1B-B842-1F8A1118CFA1}" type="slidenum">
              <a:rPr lang="en-US" smtClean="0"/>
              <a:pPr/>
              <a:t>‹Nr.›</a:t>
            </a:fld>
            <a:endParaRPr lang="en-US"/>
          </a:p>
        </p:txBody>
      </p:sp>
    </p:spTree>
    <p:extLst>
      <p:ext uri="{BB962C8B-B14F-4D97-AF65-F5344CB8AC3E}">
        <p14:creationId xmlns:p14="http://schemas.microsoft.com/office/powerpoint/2010/main" val="158474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Column No Bullets">
    <p:bg>
      <p:bgPr>
        <a:solidFill>
          <a:schemeClr val="bg1"/>
        </a:solidFill>
        <a:effectLst/>
      </p:bgPr>
    </p:bg>
    <p:spTree>
      <p:nvGrpSpPr>
        <p:cNvPr id="1" name=""/>
        <p:cNvGrpSpPr/>
        <p:nvPr/>
      </p:nvGrpSpPr>
      <p:grpSpPr>
        <a:xfrm>
          <a:off x="0" y="0"/>
          <a:ext cx="0" cy="0"/>
          <a:chOff x="0" y="0"/>
          <a:chExt cx="0" cy="0"/>
        </a:xfrm>
      </p:grpSpPr>
      <p:sp>
        <p:nvSpPr>
          <p:cNvPr id="4" name="Text Placeholder 9"/>
          <p:cNvSpPr>
            <a:spLocks noGrp="1"/>
          </p:cNvSpPr>
          <p:nvPr>
            <p:ph type="body" sz="quarter" idx="11"/>
          </p:nvPr>
        </p:nvSpPr>
        <p:spPr>
          <a:xfrm>
            <a:off x="718587" y="1804444"/>
            <a:ext cx="3206868" cy="437236"/>
          </a:xfrm>
          <a:prstGeom prst="rect">
            <a:avLst/>
          </a:prstGeom>
        </p:spPr>
        <p:txBody>
          <a:bodyPr lIns="0" tIns="0" rIns="0" bIns="0">
            <a:spAutoFit/>
          </a:bodyPr>
          <a:lstStyle>
            <a:lvl1pPr marL="0" indent="0">
              <a:lnSpc>
                <a:spcPct val="110000"/>
              </a:lnSpc>
              <a:spcBef>
                <a:spcPts val="0"/>
              </a:spcBef>
              <a:buNone/>
              <a:defRPr sz="2800" b="1" spc="-9" baseline="0">
                <a:solidFill>
                  <a:schemeClr val="tx1"/>
                </a:solidFill>
                <a:latin typeface="Arial" panose="020B0604020202020204" pitchFamily="34" charset="0"/>
                <a:cs typeface="Arial" panose="020B0604020202020204" pitchFamily="34" charset="0"/>
              </a:defRPr>
            </a:lvl1pPr>
          </a:lstStyle>
          <a:p>
            <a:pPr lvl="0"/>
            <a:r>
              <a:rPr lang="en-US"/>
              <a:t>Click to edit</a:t>
            </a:r>
          </a:p>
        </p:txBody>
      </p:sp>
      <p:sp>
        <p:nvSpPr>
          <p:cNvPr id="15" name="Text Placeholder 9"/>
          <p:cNvSpPr>
            <a:spLocks noGrp="1"/>
          </p:cNvSpPr>
          <p:nvPr>
            <p:ph type="body" sz="quarter" idx="14"/>
          </p:nvPr>
        </p:nvSpPr>
        <p:spPr>
          <a:xfrm>
            <a:off x="4492567" y="1804444"/>
            <a:ext cx="3206868" cy="437236"/>
          </a:xfrm>
          <a:prstGeom prst="rect">
            <a:avLst/>
          </a:prstGeom>
        </p:spPr>
        <p:txBody>
          <a:bodyPr lIns="0" tIns="0" rIns="0" bIns="0">
            <a:spAutoFit/>
          </a:bodyPr>
          <a:lstStyle>
            <a:lvl1pPr marL="0" indent="0" rtl="0">
              <a:lnSpc>
                <a:spcPct val="110000"/>
              </a:lnSpc>
              <a:spcBef>
                <a:spcPts val="0"/>
              </a:spcBef>
              <a:buNone/>
              <a:defRPr sz="2800" b="1" spc="-9" baseline="0">
                <a:solidFill>
                  <a:schemeClr val="tx1"/>
                </a:solidFill>
                <a:latin typeface="Arial" panose="020B0604020202020204" pitchFamily="34" charset="0"/>
                <a:cs typeface="Arial" panose="020B0604020202020204" pitchFamily="34" charset="0"/>
              </a:defRPr>
            </a:lvl1pPr>
          </a:lstStyle>
          <a:p>
            <a:pPr lvl="0"/>
            <a:r>
              <a:rPr lang="en-US"/>
              <a:t>Click to edit</a:t>
            </a:r>
          </a:p>
        </p:txBody>
      </p:sp>
      <p:sp>
        <p:nvSpPr>
          <p:cNvPr id="17" name="Text Placeholder 9"/>
          <p:cNvSpPr>
            <a:spLocks noGrp="1"/>
          </p:cNvSpPr>
          <p:nvPr>
            <p:ph type="body" sz="quarter" idx="16"/>
          </p:nvPr>
        </p:nvSpPr>
        <p:spPr>
          <a:xfrm>
            <a:off x="8261415" y="1804444"/>
            <a:ext cx="3206868" cy="437236"/>
          </a:xfrm>
          <a:prstGeom prst="rect">
            <a:avLst/>
          </a:prstGeom>
        </p:spPr>
        <p:txBody>
          <a:bodyPr lIns="0" tIns="0" rIns="0" bIns="0">
            <a:spAutoFit/>
          </a:bodyPr>
          <a:lstStyle>
            <a:lvl1pPr marL="0" indent="0" rtl="0">
              <a:lnSpc>
                <a:spcPct val="110000"/>
              </a:lnSpc>
              <a:spcBef>
                <a:spcPts val="0"/>
              </a:spcBef>
              <a:buNone/>
              <a:defRPr sz="2800" b="1" spc="-9" baseline="0">
                <a:solidFill>
                  <a:schemeClr val="tx1"/>
                </a:solidFill>
                <a:latin typeface="Arial" panose="020B0604020202020204" pitchFamily="34" charset="0"/>
                <a:cs typeface="Arial" panose="020B0604020202020204" pitchFamily="34" charset="0"/>
              </a:defRPr>
            </a:lvl1pPr>
          </a:lstStyle>
          <a:p>
            <a:pPr lvl="0"/>
            <a:r>
              <a:rPr lang="en-US"/>
              <a:t>Click to edit</a:t>
            </a:r>
          </a:p>
        </p:txBody>
      </p:sp>
      <p:sp>
        <p:nvSpPr>
          <p:cNvPr id="10" name="Text Placeholder 11"/>
          <p:cNvSpPr>
            <a:spLocks noGrp="1"/>
          </p:cNvSpPr>
          <p:nvPr>
            <p:ph type="body" sz="quarter" idx="12"/>
          </p:nvPr>
        </p:nvSpPr>
        <p:spPr>
          <a:xfrm>
            <a:off x="718587" y="2458720"/>
            <a:ext cx="3206868" cy="374718"/>
          </a:xfrm>
          <a:prstGeom prst="rect">
            <a:avLst/>
          </a:prstGeom>
        </p:spPr>
        <p:txBody>
          <a:bodyPr wrap="square" lIns="0" tIns="0" rIns="0" bIns="0">
            <a:spAutoFit/>
          </a:bodyPr>
          <a:lstStyle>
            <a:lvl1pPr marL="0" indent="0">
              <a:lnSpc>
                <a:spcPct val="110000"/>
              </a:lnSpc>
              <a:spcBef>
                <a:spcPts val="0"/>
              </a:spcBef>
              <a:buClr>
                <a:srgbClr val="F15B55"/>
              </a:buClr>
              <a:buFont typeface="Arial" panose="020B0604020202020204" pitchFamily="34" charset="0"/>
              <a:buNone/>
              <a:defRPr lang="en-US" sz="2400" b="0" i="0" spc="0" smtClean="0">
                <a:solidFill>
                  <a:schemeClr val="tx1"/>
                </a:solidFill>
                <a:effectLst/>
                <a:latin typeface="Arial" panose="020B0604020202020204" pitchFamily="34" charset="0"/>
                <a:cs typeface="Arial" panose="020B0604020202020204" pitchFamily="34" charset="0"/>
              </a:defRPr>
            </a:lvl1pPr>
          </a:lstStyle>
          <a:p>
            <a:pPr lvl="0"/>
            <a:r>
              <a:rPr lang="en-US"/>
              <a:t>Click to edit</a:t>
            </a:r>
          </a:p>
        </p:txBody>
      </p:sp>
      <p:sp>
        <p:nvSpPr>
          <p:cNvPr id="11" name="Text Placeholder 11"/>
          <p:cNvSpPr>
            <a:spLocks noGrp="1"/>
          </p:cNvSpPr>
          <p:nvPr>
            <p:ph type="body" sz="quarter" idx="17"/>
          </p:nvPr>
        </p:nvSpPr>
        <p:spPr>
          <a:xfrm>
            <a:off x="8261415" y="2448560"/>
            <a:ext cx="3206868" cy="374718"/>
          </a:xfrm>
          <a:prstGeom prst="rect">
            <a:avLst/>
          </a:prstGeom>
        </p:spPr>
        <p:txBody>
          <a:bodyPr wrap="square" lIns="0" tIns="0" rIns="0" bIns="0">
            <a:spAutoFit/>
          </a:bodyPr>
          <a:lstStyle>
            <a:lvl1pPr marL="0" indent="0">
              <a:lnSpc>
                <a:spcPct val="110000"/>
              </a:lnSpc>
              <a:spcBef>
                <a:spcPts val="0"/>
              </a:spcBef>
              <a:buClr>
                <a:srgbClr val="F15B55"/>
              </a:buClr>
              <a:buFont typeface="Arial" panose="020B0604020202020204" pitchFamily="34" charset="0"/>
              <a:buNone/>
              <a:defRPr lang="en-US" sz="2400" b="0" i="0" spc="0" smtClean="0">
                <a:solidFill>
                  <a:schemeClr val="tx1"/>
                </a:solidFill>
                <a:effectLst/>
                <a:latin typeface="Arial" panose="020B0604020202020204" pitchFamily="34" charset="0"/>
                <a:cs typeface="Arial" panose="020B0604020202020204" pitchFamily="34" charset="0"/>
              </a:defRPr>
            </a:lvl1pPr>
          </a:lstStyle>
          <a:p>
            <a:pPr lvl="0"/>
            <a:r>
              <a:rPr lang="en-US"/>
              <a:t>Click to edit</a:t>
            </a:r>
          </a:p>
        </p:txBody>
      </p:sp>
      <p:sp>
        <p:nvSpPr>
          <p:cNvPr id="13" name="Text Placeholder 11"/>
          <p:cNvSpPr>
            <a:spLocks noGrp="1"/>
          </p:cNvSpPr>
          <p:nvPr>
            <p:ph type="body" sz="quarter" idx="18"/>
          </p:nvPr>
        </p:nvSpPr>
        <p:spPr>
          <a:xfrm>
            <a:off x="4501798" y="2458720"/>
            <a:ext cx="3206868" cy="374718"/>
          </a:xfrm>
          <a:prstGeom prst="rect">
            <a:avLst/>
          </a:prstGeom>
        </p:spPr>
        <p:txBody>
          <a:bodyPr wrap="square" lIns="0" tIns="0" rIns="0" bIns="0">
            <a:spAutoFit/>
          </a:bodyPr>
          <a:lstStyle>
            <a:lvl1pPr marL="0" indent="0">
              <a:lnSpc>
                <a:spcPct val="110000"/>
              </a:lnSpc>
              <a:spcBef>
                <a:spcPts val="0"/>
              </a:spcBef>
              <a:buClr>
                <a:srgbClr val="F15B55"/>
              </a:buClr>
              <a:buFont typeface="Arial" panose="020B0604020202020204" pitchFamily="34" charset="0"/>
              <a:buNone/>
              <a:defRPr lang="en-US" sz="2400" b="0" i="0" spc="0" smtClean="0">
                <a:solidFill>
                  <a:schemeClr val="tx1"/>
                </a:solidFill>
                <a:effectLst/>
                <a:latin typeface="Arial" panose="020B0604020202020204" pitchFamily="34" charset="0"/>
                <a:cs typeface="Arial" panose="020B0604020202020204" pitchFamily="34" charset="0"/>
              </a:defRPr>
            </a:lvl1pPr>
          </a:lstStyle>
          <a:p>
            <a:pPr lvl="0"/>
            <a:r>
              <a:rPr lang="en-US"/>
              <a:t>Click to edit</a:t>
            </a:r>
          </a:p>
        </p:txBody>
      </p:sp>
      <p:sp>
        <p:nvSpPr>
          <p:cNvPr id="2" name="Title 1"/>
          <p:cNvSpPr>
            <a:spLocks noGrp="1"/>
          </p:cNvSpPr>
          <p:nvPr>
            <p:ph type="title"/>
          </p:nvPr>
        </p:nvSpPr>
        <p:spPr>
          <a:xfrm>
            <a:off x="547222" y="685801"/>
            <a:ext cx="11087711" cy="948504"/>
          </a:xfrm>
        </p:spPr>
        <p:txBody>
          <a:bodyPr/>
          <a:lstStyle>
            <a:lvl1pPr>
              <a:defRPr>
                <a:solidFill>
                  <a:schemeClr val="tx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1810A529-16D8-CBA6-55EE-F71C4F0A7FB8}"/>
              </a:ext>
            </a:extLst>
          </p:cNvPr>
          <p:cNvSpPr>
            <a:spLocks noGrp="1"/>
          </p:cNvSpPr>
          <p:nvPr>
            <p:ph type="sldNum" sz="quarter" idx="19"/>
          </p:nvPr>
        </p:nvSpPr>
        <p:spPr/>
        <p:txBody>
          <a:bodyPr/>
          <a:lstStyle/>
          <a:p>
            <a:fld id="{334C938C-6556-4F1B-B842-1F8A1118CFA1}" type="slidenum">
              <a:rPr lang="en-US" smtClean="0"/>
              <a:pPr/>
              <a:t>‹Nr.›</a:t>
            </a:fld>
            <a:endParaRPr lang="en-US"/>
          </a:p>
        </p:txBody>
      </p:sp>
    </p:spTree>
    <p:extLst>
      <p:ext uri="{BB962C8B-B14F-4D97-AF65-F5344CB8AC3E}">
        <p14:creationId xmlns:p14="http://schemas.microsoft.com/office/powerpoint/2010/main" val="10466284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inese 1 Column With Bullets">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7222" y="685803"/>
            <a:ext cx="11087711" cy="1325563"/>
          </a:xfrm>
        </p:spPr>
        <p:txBody>
          <a:bodyPr/>
          <a:lstStyle>
            <a:lvl1pPr>
              <a:defRPr>
                <a:solidFill>
                  <a:schemeClr val="tx1"/>
                </a:solidFill>
              </a:defRPr>
            </a:lvl1pPr>
          </a:lstStyle>
          <a:p>
            <a:r>
              <a:rPr lang="en-US"/>
              <a:t>Click to edit Master title style</a:t>
            </a:r>
          </a:p>
        </p:txBody>
      </p:sp>
      <p:sp>
        <p:nvSpPr>
          <p:cNvPr id="3" name="Text Placeholder 9">
            <a:extLst>
              <a:ext uri="{FF2B5EF4-FFF2-40B4-BE49-F238E27FC236}">
                <a16:creationId xmlns:a16="http://schemas.microsoft.com/office/drawing/2014/main" id="{F506E5C6-0AF5-E10C-4062-F9F328733005}"/>
              </a:ext>
            </a:extLst>
          </p:cNvPr>
          <p:cNvSpPr>
            <a:spLocks noGrp="1"/>
          </p:cNvSpPr>
          <p:nvPr>
            <p:ph type="body" sz="quarter" idx="11"/>
          </p:nvPr>
        </p:nvSpPr>
        <p:spPr>
          <a:xfrm>
            <a:off x="547222" y="2011363"/>
            <a:ext cx="11087711" cy="581154"/>
          </a:xfrm>
          <a:prstGeom prst="rect">
            <a:avLst/>
          </a:prstGeom>
        </p:spPr>
        <p:txBody>
          <a:bodyPr wrap="square" lIns="0" tIns="40339" rIns="0" bIns="40339">
            <a:spAutoFit/>
          </a:bodyPr>
          <a:lstStyle>
            <a:lvl1pPr marL="0" indent="0">
              <a:lnSpc>
                <a:spcPct val="110000"/>
              </a:lnSpc>
              <a:buNone/>
              <a:defRPr sz="3200" b="1" spc="-9" baseline="0">
                <a:solidFill>
                  <a:schemeClr val="tx1"/>
                </a:solidFill>
                <a:latin typeface="Arial" panose="020B0604020202020204" pitchFamily="34" charset="0"/>
                <a:cs typeface="Arial" panose="020B0604020202020204" pitchFamily="34" charset="0"/>
              </a:defRPr>
            </a:lvl1pPr>
          </a:lstStyle>
          <a:p>
            <a:pPr lvl="0"/>
            <a:r>
              <a:rPr lang="en-US"/>
              <a:t>Click to edit</a:t>
            </a:r>
          </a:p>
        </p:txBody>
      </p:sp>
      <p:sp>
        <p:nvSpPr>
          <p:cNvPr id="7" name="Text Placeholder 11">
            <a:extLst>
              <a:ext uri="{FF2B5EF4-FFF2-40B4-BE49-F238E27FC236}">
                <a16:creationId xmlns:a16="http://schemas.microsoft.com/office/drawing/2014/main" id="{9D60502E-3DEF-228D-23AD-0A387DCADE17}"/>
              </a:ext>
            </a:extLst>
          </p:cNvPr>
          <p:cNvSpPr>
            <a:spLocks noGrp="1"/>
          </p:cNvSpPr>
          <p:nvPr>
            <p:ph type="body" sz="quarter" idx="13"/>
          </p:nvPr>
        </p:nvSpPr>
        <p:spPr>
          <a:xfrm>
            <a:off x="962182" y="2644958"/>
            <a:ext cx="11110633" cy="456184"/>
          </a:xfrm>
          <a:prstGeom prst="rect">
            <a:avLst/>
          </a:prstGeom>
        </p:spPr>
        <p:txBody>
          <a:bodyPr wrap="square" lIns="0" tIns="40339" rIns="0" bIns="40339">
            <a:spAutoFit/>
          </a:bodyPr>
          <a:lstStyle>
            <a:lvl1pPr marL="342900" indent="-342900">
              <a:lnSpc>
                <a:spcPct val="110000"/>
              </a:lnSpc>
              <a:spcBef>
                <a:spcPts val="818"/>
              </a:spcBef>
              <a:buClr>
                <a:schemeClr val="accent2"/>
              </a:buClr>
              <a:buSzPct val="90000"/>
              <a:buFont typeface="Wingdings" pitchFamily="2" charset="2"/>
              <a:buChar char="§"/>
              <a:defRPr lang="en-US" sz="2400" b="0" i="0" spc="0" smtClean="0">
                <a:solidFill>
                  <a:schemeClr val="tx1"/>
                </a:solidFill>
                <a:effectLst/>
                <a:latin typeface="Arial"/>
                <a:cs typeface="Arial"/>
              </a:defRPr>
            </a:lvl1pPr>
            <a:lvl2pPr marL="685739" indent="-228579">
              <a:lnSpc>
                <a:spcPct val="110000"/>
              </a:lnSpc>
              <a:buClr>
                <a:schemeClr val="accent4"/>
              </a:buClr>
              <a:buSzPct val="90000"/>
              <a:buFont typeface="Wingdings" pitchFamily="2" charset="2"/>
              <a:buChar char="§"/>
              <a:defRPr sz="2800">
                <a:solidFill>
                  <a:srgbClr val="414042"/>
                </a:solidFill>
                <a:latin typeface="Arial"/>
                <a:cs typeface="Arial"/>
              </a:defRPr>
            </a:lvl2pPr>
            <a:lvl3pPr marL="1142898" indent="-228579">
              <a:lnSpc>
                <a:spcPct val="110000"/>
              </a:lnSpc>
              <a:buClr>
                <a:schemeClr val="accent6"/>
              </a:buClr>
              <a:buSzPct val="70000"/>
              <a:buFont typeface="Wingdings" pitchFamily="2" charset="2"/>
              <a:buChar char="§"/>
              <a:defRPr sz="2800">
                <a:solidFill>
                  <a:srgbClr val="414042"/>
                </a:solidFill>
                <a:latin typeface="Arial"/>
                <a:cs typeface="Arial"/>
              </a:defRPr>
            </a:lvl3pPr>
            <a:lvl4pPr marL="1371478" indent="0">
              <a:buClr>
                <a:schemeClr val="accent6"/>
              </a:buClr>
              <a:buSzPct val="70000"/>
              <a:buFont typeface="Wingdings" pitchFamily="2" charset="2"/>
              <a:buNone/>
              <a:defRPr sz="2800">
                <a:solidFill>
                  <a:srgbClr val="414042"/>
                </a:solidFill>
                <a:latin typeface="Arial"/>
                <a:cs typeface="Arial"/>
              </a:defRPr>
            </a:lvl4pPr>
          </a:lstStyle>
          <a:p>
            <a:pPr lvl="0"/>
            <a:r>
              <a:rPr lang="en-US"/>
              <a:t>Click to edit</a:t>
            </a:r>
          </a:p>
        </p:txBody>
      </p:sp>
      <p:sp>
        <p:nvSpPr>
          <p:cNvPr id="5" name="Slide Number Placeholder 4">
            <a:extLst>
              <a:ext uri="{FF2B5EF4-FFF2-40B4-BE49-F238E27FC236}">
                <a16:creationId xmlns:a16="http://schemas.microsoft.com/office/drawing/2014/main" id="{CEB414DB-B8BD-3306-CA20-65F700C9781C}"/>
              </a:ext>
            </a:extLst>
          </p:cNvPr>
          <p:cNvSpPr>
            <a:spLocks noGrp="1"/>
          </p:cNvSpPr>
          <p:nvPr>
            <p:ph type="sldNum" sz="quarter" idx="14"/>
          </p:nvPr>
        </p:nvSpPr>
        <p:spPr/>
        <p:txBody>
          <a:bodyPr/>
          <a:lstStyle/>
          <a:p>
            <a:fld id="{334C938C-6556-4F1B-B842-1F8A1118CFA1}" type="slidenum">
              <a:rPr lang="en-US" smtClean="0"/>
              <a:pPr/>
              <a:t>‹Nr.›</a:t>
            </a:fld>
            <a:endParaRPr lang="en-US"/>
          </a:p>
        </p:txBody>
      </p:sp>
      <p:sp>
        <p:nvSpPr>
          <p:cNvPr id="4" name="TextBox 3">
            <a:extLst>
              <a:ext uri="{FF2B5EF4-FFF2-40B4-BE49-F238E27FC236}">
                <a16:creationId xmlns:a16="http://schemas.microsoft.com/office/drawing/2014/main" id="{8422A054-3224-606A-339F-44BAAC19B8D4}"/>
              </a:ext>
            </a:extLst>
          </p:cNvPr>
          <p:cNvSpPr txBox="1"/>
          <p:nvPr userDrawn="1"/>
        </p:nvSpPr>
        <p:spPr>
          <a:xfrm>
            <a:off x="1542883" y="6481723"/>
            <a:ext cx="65" cy="276999"/>
          </a:xfrm>
          <a:prstGeom prst="rect">
            <a:avLst/>
          </a:prstGeom>
        </p:spPr>
        <p:txBody>
          <a:bodyPr wrap="none" lIns="0" tIns="0" rIns="0" bIns="0" rtlCol="0">
            <a:spAutoFit/>
          </a:bodyPr>
          <a:lstStyle/>
          <a:p>
            <a:endParaRPr lang="en-US" sz="1800" b="1"/>
          </a:p>
        </p:txBody>
      </p:sp>
    </p:spTree>
    <p:extLst>
      <p:ext uri="{BB962C8B-B14F-4D97-AF65-F5344CB8AC3E}">
        <p14:creationId xmlns:p14="http://schemas.microsoft.com/office/powerpoint/2010/main" val="11447113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inese 2 Column Bullets">
    <p:bg>
      <p:bgPr>
        <a:solidFill>
          <a:schemeClr val="bg1"/>
        </a:solidFill>
        <a:effectLst/>
      </p:bgPr>
    </p:bg>
    <p:spTree>
      <p:nvGrpSpPr>
        <p:cNvPr id="1" name=""/>
        <p:cNvGrpSpPr/>
        <p:nvPr/>
      </p:nvGrpSpPr>
      <p:grpSpPr>
        <a:xfrm>
          <a:off x="0" y="0"/>
          <a:ext cx="0" cy="0"/>
          <a:chOff x="0" y="0"/>
          <a:chExt cx="0" cy="0"/>
        </a:xfrm>
      </p:grpSpPr>
      <p:sp>
        <p:nvSpPr>
          <p:cNvPr id="28" name="Text Placeholder 9"/>
          <p:cNvSpPr>
            <a:spLocks noGrp="1"/>
          </p:cNvSpPr>
          <p:nvPr>
            <p:ph type="body" sz="quarter" idx="14" hasCustomPrompt="1"/>
          </p:nvPr>
        </p:nvSpPr>
        <p:spPr>
          <a:xfrm>
            <a:off x="6417731" y="2703297"/>
            <a:ext cx="5266271" cy="438102"/>
          </a:xfrm>
          <a:prstGeom prst="rect">
            <a:avLst/>
          </a:prstGeom>
          <a:solidFill>
            <a:schemeClr val="bg1"/>
          </a:solidFill>
        </p:spPr>
        <p:txBody>
          <a:bodyPr wrap="square" lIns="0" tIns="40339" rIns="0" bIns="40339">
            <a:spAutoFit/>
          </a:bodyPr>
          <a:lstStyle>
            <a:lvl1pPr marL="0" indent="0" rtl="0">
              <a:lnSpc>
                <a:spcPct val="110000"/>
              </a:lnSpc>
              <a:spcBef>
                <a:spcPts val="0"/>
              </a:spcBef>
              <a:buNone/>
              <a:defRPr sz="2400" b="0" spc="-9" baseline="0">
                <a:solidFill>
                  <a:schemeClr val="tx1"/>
                </a:solidFill>
                <a:latin typeface="SimSun" panose="02010600030101010101" pitchFamily="2" charset="-122"/>
                <a:ea typeface="SimSun" panose="02010600030101010101" pitchFamily="2" charset="-122"/>
                <a:cs typeface="Arial" panose="020B0604020202020204" pitchFamily="34" charset="0"/>
              </a:defRPr>
            </a:lvl1pPr>
          </a:lstStyle>
          <a:p>
            <a:r>
              <a:rPr lang="zh-TW" altLang="en-US"/>
              <a:t>我们的工作会取得很</a:t>
            </a:r>
          </a:p>
        </p:txBody>
      </p:sp>
      <p:sp>
        <p:nvSpPr>
          <p:cNvPr id="2" name="Title 1"/>
          <p:cNvSpPr>
            <a:spLocks noGrp="1"/>
          </p:cNvSpPr>
          <p:nvPr>
            <p:ph type="title" hasCustomPrompt="1"/>
          </p:nvPr>
        </p:nvSpPr>
        <p:spPr/>
        <p:txBody>
          <a:bodyPr/>
          <a:lstStyle>
            <a:lvl1pPr>
              <a:defRPr>
                <a:solidFill>
                  <a:schemeClr val="tx1"/>
                </a:solidFill>
                <a:latin typeface="SimSun" panose="02010600030101010101" pitchFamily="2" charset="-122"/>
                <a:ea typeface="SimSun" panose="02010600030101010101" pitchFamily="2" charset="-122"/>
              </a:defRPr>
            </a:lvl1pPr>
          </a:lstStyle>
          <a:p>
            <a:r>
              <a:rPr lang="zh-TW" altLang="en-US">
                <a:latin typeface="+mj-ea"/>
                <a:ea typeface="+mj-ea"/>
              </a:rPr>
              <a:t>结合能源和空气质量管理的最践在哪儿</a:t>
            </a:r>
            <a:endParaRPr lang="en-US"/>
          </a:p>
        </p:txBody>
      </p:sp>
      <p:sp>
        <p:nvSpPr>
          <p:cNvPr id="6" name="Text Placeholder 11">
            <a:extLst>
              <a:ext uri="{FF2B5EF4-FFF2-40B4-BE49-F238E27FC236}">
                <a16:creationId xmlns:a16="http://schemas.microsoft.com/office/drawing/2014/main" id="{441E269A-F332-7CD2-5ECE-2EE8D0D526DB}"/>
              </a:ext>
            </a:extLst>
          </p:cNvPr>
          <p:cNvSpPr>
            <a:spLocks noGrp="1"/>
          </p:cNvSpPr>
          <p:nvPr>
            <p:ph type="body" sz="quarter" idx="21" hasCustomPrompt="1"/>
          </p:nvPr>
        </p:nvSpPr>
        <p:spPr>
          <a:xfrm>
            <a:off x="6685283" y="3230361"/>
            <a:ext cx="4998719" cy="1455816"/>
          </a:xfrm>
          <a:prstGeom prst="rect">
            <a:avLst/>
          </a:prstGeom>
        </p:spPr>
        <p:txBody>
          <a:bodyPr wrap="square" lIns="0" tIns="40339" rIns="0" bIns="40339">
            <a:spAutoFit/>
          </a:bodyPr>
          <a:lstStyle>
            <a:lvl1pPr marL="457200" indent="-457200">
              <a:lnSpc>
                <a:spcPct val="110000"/>
              </a:lnSpc>
              <a:spcBef>
                <a:spcPts val="818"/>
              </a:spcBef>
              <a:buClr>
                <a:schemeClr val="accent2"/>
              </a:buClr>
              <a:buSzPct val="90000"/>
              <a:buFont typeface="Wingdings" pitchFamily="2" charset="2"/>
              <a:buChar char="§"/>
              <a:defRPr lang="zh-TW" altLang="en-US" sz="2400" b="0" i="0" kern="1200" spc="0" dirty="0">
                <a:solidFill>
                  <a:schemeClr val="tx1"/>
                </a:solidFill>
                <a:effectLst/>
                <a:latin typeface="SimSun" panose="02010600030101010101" pitchFamily="2" charset="-122"/>
                <a:ea typeface="SimSun" panose="02010600030101010101" pitchFamily="2" charset="-122"/>
                <a:cs typeface="Arial" panose="020B0604020202020204" pitchFamily="34" charset="0"/>
              </a:defRPr>
            </a:lvl1pPr>
          </a:lstStyle>
          <a:p>
            <a:r>
              <a:rPr lang="zh-TW" altLang="en-US"/>
              <a:t>我们呼吸着混合的空气</a:t>
            </a:r>
            <a:endParaRPr lang="en-US" altLang="zh-TW"/>
          </a:p>
          <a:p>
            <a:r>
              <a:rPr lang="zh-TW" altLang="en-US"/>
              <a:t>所以我 们应该在</a:t>
            </a:r>
            <a:endParaRPr lang="en-US" altLang="zh-TW"/>
          </a:p>
          <a:p>
            <a:r>
              <a:rPr lang="zh-TW" altLang="en-US"/>
              <a:t>整合的基础上来规划和 监管</a:t>
            </a:r>
            <a:endParaRPr lang="en-US" altLang="zh-TW"/>
          </a:p>
        </p:txBody>
      </p:sp>
      <p:sp>
        <p:nvSpPr>
          <p:cNvPr id="9" name="Text Placeholder 11">
            <a:extLst>
              <a:ext uri="{FF2B5EF4-FFF2-40B4-BE49-F238E27FC236}">
                <a16:creationId xmlns:a16="http://schemas.microsoft.com/office/drawing/2014/main" id="{FF1FBD4B-A227-3F67-3E35-39821DBBE95D}"/>
              </a:ext>
            </a:extLst>
          </p:cNvPr>
          <p:cNvSpPr>
            <a:spLocks noGrp="1"/>
          </p:cNvSpPr>
          <p:nvPr>
            <p:ph type="body" sz="quarter" idx="22"/>
          </p:nvPr>
        </p:nvSpPr>
        <p:spPr>
          <a:xfrm>
            <a:off x="547222" y="2644958"/>
            <a:ext cx="5377433" cy="456184"/>
          </a:xfrm>
          <a:prstGeom prst="rect">
            <a:avLst/>
          </a:prstGeom>
        </p:spPr>
        <p:txBody>
          <a:bodyPr wrap="square" lIns="0" tIns="40339" rIns="0" bIns="40339">
            <a:spAutoFit/>
          </a:bodyPr>
          <a:lstStyle>
            <a:lvl1pPr marL="0" indent="0">
              <a:lnSpc>
                <a:spcPct val="110000"/>
              </a:lnSpc>
              <a:spcBef>
                <a:spcPts val="818"/>
              </a:spcBef>
              <a:buClr>
                <a:srgbClr val="00BCC0"/>
              </a:buClr>
              <a:buSzPct val="65000"/>
              <a:buFont typeface="Wingdings" pitchFamily="2" charset="2"/>
              <a:buNone/>
              <a:defRPr lang="en-US" sz="2400" b="0" i="0" spc="0" smtClean="0">
                <a:solidFill>
                  <a:schemeClr val="tx1"/>
                </a:solidFill>
                <a:effectLst/>
                <a:latin typeface="Arial" panose="020B0604020202020204" pitchFamily="34" charset="0"/>
                <a:cs typeface="Arial" panose="020B0604020202020204" pitchFamily="34" charset="0"/>
              </a:defRPr>
            </a:lvl1pPr>
          </a:lstStyle>
          <a:p>
            <a:pPr lvl="0"/>
            <a:r>
              <a:rPr lang="en-US"/>
              <a:t>Click to edit</a:t>
            </a:r>
          </a:p>
        </p:txBody>
      </p:sp>
      <p:sp>
        <p:nvSpPr>
          <p:cNvPr id="10" name="Text Placeholder 9">
            <a:extLst>
              <a:ext uri="{FF2B5EF4-FFF2-40B4-BE49-F238E27FC236}">
                <a16:creationId xmlns:a16="http://schemas.microsoft.com/office/drawing/2014/main" id="{D0B94BE9-A98C-03D7-1A79-E6C848CF4BEE}"/>
              </a:ext>
            </a:extLst>
          </p:cNvPr>
          <p:cNvSpPr>
            <a:spLocks noGrp="1"/>
          </p:cNvSpPr>
          <p:nvPr>
            <p:ph type="body" sz="quarter" idx="11"/>
          </p:nvPr>
        </p:nvSpPr>
        <p:spPr>
          <a:xfrm>
            <a:off x="547222" y="2011363"/>
            <a:ext cx="11087711" cy="581154"/>
          </a:xfrm>
          <a:prstGeom prst="rect">
            <a:avLst/>
          </a:prstGeom>
        </p:spPr>
        <p:txBody>
          <a:bodyPr wrap="square" lIns="0" tIns="40339" rIns="0" bIns="40339">
            <a:spAutoFit/>
          </a:bodyPr>
          <a:lstStyle>
            <a:lvl1pPr marL="0" indent="0">
              <a:lnSpc>
                <a:spcPct val="110000"/>
              </a:lnSpc>
              <a:buNone/>
              <a:defRPr sz="3200" b="1" spc="-9" baseline="0">
                <a:solidFill>
                  <a:schemeClr val="tx1"/>
                </a:solidFill>
                <a:latin typeface="Arial" panose="020B0604020202020204" pitchFamily="34" charset="0"/>
                <a:cs typeface="Arial" panose="020B0604020202020204" pitchFamily="34" charset="0"/>
              </a:defRPr>
            </a:lvl1pPr>
          </a:lstStyle>
          <a:p>
            <a:pPr lvl="0"/>
            <a:r>
              <a:rPr lang="en-US"/>
              <a:t>Click to edit</a:t>
            </a:r>
          </a:p>
        </p:txBody>
      </p:sp>
      <p:sp>
        <p:nvSpPr>
          <p:cNvPr id="11" name="Text Placeholder 11">
            <a:extLst>
              <a:ext uri="{FF2B5EF4-FFF2-40B4-BE49-F238E27FC236}">
                <a16:creationId xmlns:a16="http://schemas.microsoft.com/office/drawing/2014/main" id="{E000A82E-0036-EBB9-AA00-7D1F44D1E6C2}"/>
              </a:ext>
            </a:extLst>
          </p:cNvPr>
          <p:cNvSpPr>
            <a:spLocks noGrp="1"/>
          </p:cNvSpPr>
          <p:nvPr>
            <p:ph type="body" sz="quarter" idx="23"/>
          </p:nvPr>
        </p:nvSpPr>
        <p:spPr>
          <a:xfrm>
            <a:off x="925936" y="3230359"/>
            <a:ext cx="4998719" cy="456184"/>
          </a:xfrm>
          <a:prstGeom prst="rect">
            <a:avLst/>
          </a:prstGeom>
        </p:spPr>
        <p:txBody>
          <a:bodyPr wrap="square" lIns="0" tIns="40339" rIns="0" bIns="40339">
            <a:spAutoFit/>
          </a:bodyPr>
          <a:lstStyle>
            <a:lvl1pPr marL="311713" indent="-311713">
              <a:lnSpc>
                <a:spcPct val="110000"/>
              </a:lnSpc>
              <a:spcBef>
                <a:spcPts val="818"/>
              </a:spcBef>
              <a:buClr>
                <a:schemeClr val="accent2"/>
              </a:buClr>
              <a:buSzPct val="90000"/>
              <a:buFont typeface="Wingdings" pitchFamily="2" charset="2"/>
              <a:buChar char="§"/>
              <a:defRPr lang="en-US" sz="2400" b="0" i="0" spc="0" smtClean="0">
                <a:solidFill>
                  <a:schemeClr val="tx1"/>
                </a:solidFill>
                <a:effectLst/>
                <a:latin typeface="Arial" panose="020B0604020202020204" pitchFamily="34" charset="0"/>
                <a:cs typeface="Arial" panose="020B0604020202020204" pitchFamily="34" charset="0"/>
              </a:defRPr>
            </a:lvl1pPr>
          </a:lstStyle>
          <a:p>
            <a:pPr lvl="0"/>
            <a:r>
              <a:rPr lang="en-US"/>
              <a:t>Click to edit</a:t>
            </a:r>
          </a:p>
        </p:txBody>
      </p:sp>
      <p:sp>
        <p:nvSpPr>
          <p:cNvPr id="3" name="Slide Number Placeholder 2">
            <a:extLst>
              <a:ext uri="{FF2B5EF4-FFF2-40B4-BE49-F238E27FC236}">
                <a16:creationId xmlns:a16="http://schemas.microsoft.com/office/drawing/2014/main" id="{DE98C2C1-A15D-D6CE-3571-BDB508CFE5BE}"/>
              </a:ext>
            </a:extLst>
          </p:cNvPr>
          <p:cNvSpPr>
            <a:spLocks noGrp="1"/>
          </p:cNvSpPr>
          <p:nvPr>
            <p:ph type="sldNum" sz="quarter" idx="24"/>
          </p:nvPr>
        </p:nvSpPr>
        <p:spPr/>
        <p:txBody>
          <a:bodyPr/>
          <a:lstStyle/>
          <a:p>
            <a:fld id="{334C938C-6556-4F1B-B842-1F8A1118CFA1}" type="slidenum">
              <a:rPr lang="en-US" smtClean="0"/>
              <a:pPr/>
              <a:t>‹Nr.›</a:t>
            </a:fld>
            <a:endParaRPr lang="en-US"/>
          </a:p>
        </p:txBody>
      </p:sp>
    </p:spTree>
    <p:extLst>
      <p:ext uri="{BB962C8B-B14F-4D97-AF65-F5344CB8AC3E}">
        <p14:creationId xmlns:p14="http://schemas.microsoft.com/office/powerpoint/2010/main" val="10452435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inese Translation 2 Column with Bullets">
    <p:bg>
      <p:bgPr>
        <a:solidFill>
          <a:schemeClr val="bg1"/>
        </a:solidFill>
        <a:effectLst/>
      </p:bgPr>
    </p:bg>
    <p:spTree>
      <p:nvGrpSpPr>
        <p:cNvPr id="1" name=""/>
        <p:cNvGrpSpPr/>
        <p:nvPr/>
      </p:nvGrpSpPr>
      <p:grpSpPr>
        <a:xfrm>
          <a:off x="0" y="0"/>
          <a:ext cx="0" cy="0"/>
          <a:chOff x="0" y="0"/>
          <a:chExt cx="0" cy="0"/>
        </a:xfrm>
      </p:grpSpPr>
      <p:sp>
        <p:nvSpPr>
          <p:cNvPr id="11" name="Text Placeholder 9"/>
          <p:cNvSpPr>
            <a:spLocks noGrp="1"/>
          </p:cNvSpPr>
          <p:nvPr>
            <p:ph type="body" sz="quarter" idx="11"/>
          </p:nvPr>
        </p:nvSpPr>
        <p:spPr>
          <a:xfrm>
            <a:off x="547305" y="2061875"/>
            <a:ext cx="5242560" cy="518701"/>
          </a:xfrm>
          <a:prstGeom prst="rect">
            <a:avLst/>
          </a:prstGeom>
        </p:spPr>
        <p:txBody>
          <a:bodyPr wrap="square" lIns="0" tIns="40339" rIns="0" bIns="40339">
            <a:spAutoFit/>
          </a:bodyPr>
          <a:lstStyle>
            <a:lvl1pPr marL="0" indent="0" rtl="0">
              <a:lnSpc>
                <a:spcPct val="110000"/>
              </a:lnSpc>
              <a:spcBef>
                <a:spcPts val="0"/>
              </a:spcBef>
              <a:buNone/>
              <a:defRPr sz="2800" b="1" spc="-9" baseline="0">
                <a:solidFill>
                  <a:schemeClr val="tx1"/>
                </a:solidFill>
                <a:latin typeface="Arial" panose="020B0604020202020204" pitchFamily="34" charset="0"/>
                <a:cs typeface="Arial" panose="020B0604020202020204" pitchFamily="34" charset="0"/>
              </a:defRPr>
            </a:lvl1pPr>
          </a:lstStyle>
          <a:p>
            <a:pPr lvl="0"/>
            <a:r>
              <a:rPr lang="en-US"/>
              <a:t>Click to edit</a:t>
            </a:r>
          </a:p>
        </p:txBody>
      </p:sp>
      <p:sp>
        <p:nvSpPr>
          <p:cNvPr id="12" name="Text Placeholder 11"/>
          <p:cNvSpPr>
            <a:spLocks noGrp="1"/>
          </p:cNvSpPr>
          <p:nvPr>
            <p:ph type="body" sz="quarter" idx="12"/>
          </p:nvPr>
        </p:nvSpPr>
        <p:spPr>
          <a:xfrm>
            <a:off x="547304" y="2565370"/>
            <a:ext cx="5242560" cy="456184"/>
          </a:xfrm>
          <a:prstGeom prst="rect">
            <a:avLst/>
          </a:prstGeom>
        </p:spPr>
        <p:txBody>
          <a:bodyPr wrap="square" lIns="0" tIns="40339" rIns="0" bIns="40339">
            <a:spAutoFit/>
          </a:bodyPr>
          <a:lstStyle>
            <a:lvl1pPr marL="311713" indent="-311713" rtl="0">
              <a:lnSpc>
                <a:spcPct val="110000"/>
              </a:lnSpc>
              <a:spcBef>
                <a:spcPts val="909"/>
              </a:spcBef>
              <a:buClr>
                <a:schemeClr val="accent2"/>
              </a:buClr>
              <a:buSzPct val="90000"/>
              <a:buFont typeface="Wingdings" pitchFamily="2" charset="2"/>
              <a:buChar char="§"/>
              <a:defRPr sz="2400" spc="-46" baseline="0">
                <a:solidFill>
                  <a:schemeClr val="tx1"/>
                </a:solidFill>
                <a:latin typeface="Arial" panose="020B0604020202020204" pitchFamily="34" charset="0"/>
                <a:cs typeface="Arial" panose="020B0604020202020204" pitchFamily="34" charset="0"/>
              </a:defRPr>
            </a:lvl1pPr>
          </a:lstStyle>
          <a:p>
            <a:pPr lvl="0"/>
            <a:r>
              <a:rPr lang="en-US"/>
              <a:t>Click to edit</a:t>
            </a:r>
          </a:p>
        </p:txBody>
      </p:sp>
      <p:sp>
        <p:nvSpPr>
          <p:cNvPr id="13" name="Text Placeholder 9"/>
          <p:cNvSpPr>
            <a:spLocks noGrp="1"/>
          </p:cNvSpPr>
          <p:nvPr>
            <p:ph type="body" sz="quarter" idx="14"/>
          </p:nvPr>
        </p:nvSpPr>
        <p:spPr>
          <a:xfrm>
            <a:off x="6389390" y="2061869"/>
            <a:ext cx="5245543" cy="518637"/>
          </a:xfrm>
          <a:prstGeom prst="rect">
            <a:avLst/>
          </a:prstGeom>
        </p:spPr>
        <p:txBody>
          <a:bodyPr wrap="square" lIns="0" tIns="40339" rIns="0" bIns="40339">
            <a:spAutoFit/>
          </a:bodyPr>
          <a:lstStyle>
            <a:lvl1pPr marL="0" indent="0" rtl="0">
              <a:lnSpc>
                <a:spcPct val="110000"/>
              </a:lnSpc>
              <a:spcBef>
                <a:spcPts val="0"/>
              </a:spcBef>
              <a:buNone/>
              <a:defRPr sz="2800" b="1" spc="-9" baseline="0">
                <a:solidFill>
                  <a:schemeClr val="tx1"/>
                </a:solidFill>
                <a:latin typeface="Arial" panose="020B0604020202020204" pitchFamily="34" charset="0"/>
                <a:ea typeface="STHeiti" panose="02010600040101010101" pitchFamily="2" charset="-128"/>
                <a:cs typeface="Arial" panose="020B0604020202020204" pitchFamily="34" charset="0"/>
              </a:defRPr>
            </a:lvl1pPr>
          </a:lstStyle>
          <a:p>
            <a:pPr lvl="0"/>
            <a:r>
              <a:rPr lang="en-US"/>
              <a:t>Click to edit</a:t>
            </a:r>
          </a:p>
        </p:txBody>
      </p:sp>
      <p:sp>
        <p:nvSpPr>
          <p:cNvPr id="14" name="Text Placeholder 11"/>
          <p:cNvSpPr>
            <a:spLocks noGrp="1"/>
          </p:cNvSpPr>
          <p:nvPr>
            <p:ph type="body" sz="quarter" idx="15"/>
          </p:nvPr>
        </p:nvSpPr>
        <p:spPr>
          <a:xfrm>
            <a:off x="6389390" y="2568758"/>
            <a:ext cx="5245543" cy="456184"/>
          </a:xfrm>
          <a:prstGeom prst="rect">
            <a:avLst/>
          </a:prstGeom>
        </p:spPr>
        <p:txBody>
          <a:bodyPr wrap="square" lIns="0" tIns="40339" rIns="0" bIns="40339">
            <a:spAutoFit/>
          </a:bodyPr>
          <a:lstStyle>
            <a:lvl1pPr marL="311713" indent="-311713" rtl="0">
              <a:lnSpc>
                <a:spcPct val="110000"/>
              </a:lnSpc>
              <a:spcBef>
                <a:spcPts val="909"/>
              </a:spcBef>
              <a:buClr>
                <a:schemeClr val="accent2"/>
              </a:buClr>
              <a:buSzPct val="90000"/>
              <a:buFont typeface="Wingdings" pitchFamily="2" charset="2"/>
              <a:buChar char="§"/>
              <a:defRPr sz="2400" spc="-46" baseline="0">
                <a:solidFill>
                  <a:schemeClr val="tx1"/>
                </a:solidFill>
                <a:latin typeface="Arial" panose="020B0604020202020204" pitchFamily="34" charset="0"/>
                <a:ea typeface="STHeiti" panose="02010600040101010101" pitchFamily="2" charset="-128"/>
                <a:cs typeface="Arial" panose="020B0604020202020204" pitchFamily="34" charset="0"/>
              </a:defRPr>
            </a:lvl1pPr>
          </a:lstStyle>
          <a:p>
            <a:pPr lvl="0"/>
            <a:r>
              <a:rPr lang="en-US" altLang="zh-CN"/>
              <a:t>Click to edit</a:t>
            </a:r>
            <a:endParaRPr lang="en-US"/>
          </a:p>
        </p:txBody>
      </p:sp>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890E2386-C739-763B-A2D6-492FB0B2CB1B}"/>
              </a:ext>
            </a:extLst>
          </p:cNvPr>
          <p:cNvSpPr>
            <a:spLocks noGrp="1"/>
          </p:cNvSpPr>
          <p:nvPr>
            <p:ph type="sldNum" sz="quarter" idx="16"/>
          </p:nvPr>
        </p:nvSpPr>
        <p:spPr/>
        <p:txBody>
          <a:bodyPr/>
          <a:lstStyle/>
          <a:p>
            <a:fld id="{334C938C-6556-4F1B-B842-1F8A1118CFA1}" type="slidenum">
              <a:rPr lang="en-US" smtClean="0"/>
              <a:pPr/>
              <a:t>‹Nr.›</a:t>
            </a:fld>
            <a:endParaRPr lang="en-US"/>
          </a:p>
        </p:txBody>
      </p:sp>
    </p:spTree>
    <p:extLst>
      <p:ext uri="{BB962C8B-B14F-4D97-AF65-F5344CB8AC3E}">
        <p14:creationId xmlns:p14="http://schemas.microsoft.com/office/powerpoint/2010/main" val="355679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olumn With Image ">
    <p:bg>
      <p:bgPr>
        <a:solidFill>
          <a:schemeClr val="bg1"/>
        </a:solidFill>
        <a:effectLst/>
      </p:bgPr>
    </p:bg>
    <p:spTree>
      <p:nvGrpSpPr>
        <p:cNvPr id="1" name=""/>
        <p:cNvGrpSpPr/>
        <p:nvPr/>
      </p:nvGrpSpPr>
      <p:grpSpPr>
        <a:xfrm>
          <a:off x="0" y="0"/>
          <a:ext cx="0" cy="0"/>
          <a:chOff x="0" y="0"/>
          <a:chExt cx="0" cy="0"/>
        </a:xfrm>
      </p:grpSpPr>
      <p:sp>
        <p:nvSpPr>
          <p:cNvPr id="12" name="Picture Placeholder 11"/>
          <p:cNvSpPr>
            <a:spLocks noGrp="1"/>
          </p:cNvSpPr>
          <p:nvPr>
            <p:ph type="pic" sz="quarter" idx="14"/>
          </p:nvPr>
        </p:nvSpPr>
        <p:spPr>
          <a:xfrm>
            <a:off x="6396115" y="2069217"/>
            <a:ext cx="5261741" cy="3874385"/>
          </a:xfrm>
          <a:prstGeom prst="rect">
            <a:avLst/>
          </a:prstGeom>
          <a:solidFill>
            <a:schemeClr val="bg2"/>
          </a:solidFill>
          <a:ln>
            <a:noFill/>
          </a:ln>
        </p:spPr>
        <p:txBody>
          <a:bodyPr lIns="80678" tIns="40339" rIns="80678" bIns="40339"/>
          <a:lstStyle>
            <a:lvl1pPr>
              <a:defRPr>
                <a:latin typeface="Arial" panose="020B0604020202020204" pitchFamily="34" charset="0"/>
                <a:cs typeface="Arial" panose="020B0604020202020204" pitchFamily="34" charset="0"/>
              </a:defRPr>
            </a:lvl1pPr>
          </a:lstStyle>
          <a:p>
            <a:endParaRPr lang="en-US"/>
          </a:p>
        </p:txBody>
      </p:sp>
      <p:sp>
        <p:nvSpPr>
          <p:cNvPr id="13" name="Text Placeholder 11"/>
          <p:cNvSpPr>
            <a:spLocks noGrp="1"/>
          </p:cNvSpPr>
          <p:nvPr>
            <p:ph type="body" sz="quarter" idx="12"/>
          </p:nvPr>
        </p:nvSpPr>
        <p:spPr>
          <a:xfrm>
            <a:off x="543654" y="2057400"/>
            <a:ext cx="5249665" cy="374718"/>
          </a:xfrm>
          <a:prstGeom prst="rect">
            <a:avLst/>
          </a:prstGeom>
        </p:spPr>
        <p:txBody>
          <a:bodyPr wrap="square" lIns="0" tIns="0" rIns="0" bIns="0">
            <a:spAutoFit/>
          </a:bodyPr>
          <a:lstStyle>
            <a:lvl1pPr marL="0" indent="0">
              <a:lnSpc>
                <a:spcPct val="110000"/>
              </a:lnSpc>
              <a:spcBef>
                <a:spcPts val="0"/>
              </a:spcBef>
              <a:buClr>
                <a:srgbClr val="F15B55"/>
              </a:buClr>
              <a:buFont typeface="Arial" panose="020B0604020202020204" pitchFamily="34" charset="0"/>
              <a:buNone/>
              <a:defRPr lang="en-US" sz="2400" b="0" i="0" spc="0" smtClean="0">
                <a:solidFill>
                  <a:schemeClr val="tx1"/>
                </a:solidFill>
                <a:effectLst/>
                <a:latin typeface="Arial" panose="020B0604020202020204" pitchFamily="34" charset="0"/>
                <a:cs typeface="Arial" panose="020B0604020202020204" pitchFamily="34" charset="0"/>
              </a:defRPr>
            </a:lvl1pPr>
          </a:lstStyle>
          <a:p>
            <a:pPr lvl="0"/>
            <a:r>
              <a:rPr lang="en-US"/>
              <a:t>Click to edit</a:t>
            </a:r>
          </a:p>
        </p:txBody>
      </p:sp>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D19291C6-BE32-7793-3AD5-EBF1CB4268B0}"/>
              </a:ext>
            </a:extLst>
          </p:cNvPr>
          <p:cNvSpPr>
            <a:spLocks noGrp="1"/>
          </p:cNvSpPr>
          <p:nvPr>
            <p:ph type="sldNum" sz="quarter" idx="15"/>
          </p:nvPr>
        </p:nvSpPr>
        <p:spPr/>
        <p:txBody>
          <a:bodyPr/>
          <a:lstStyle/>
          <a:p>
            <a:fld id="{334C938C-6556-4F1B-B842-1F8A1118CFA1}" type="slidenum">
              <a:rPr lang="en-US" smtClean="0"/>
              <a:pPr/>
              <a:t>‹Nr.›</a:t>
            </a:fld>
            <a:endParaRPr lang="en-US"/>
          </a:p>
        </p:txBody>
      </p:sp>
    </p:spTree>
    <p:extLst>
      <p:ext uri="{BB962C8B-B14F-4D97-AF65-F5344CB8AC3E}">
        <p14:creationId xmlns:p14="http://schemas.microsoft.com/office/powerpoint/2010/main" val="10856173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2 Column ">
    <p:bg>
      <p:bgPr>
        <a:solidFill>
          <a:schemeClr val="bg1"/>
        </a:solidFill>
        <a:effectLst/>
      </p:bgPr>
    </p:bg>
    <p:spTree>
      <p:nvGrpSpPr>
        <p:cNvPr id="1" name=""/>
        <p:cNvGrpSpPr/>
        <p:nvPr/>
      </p:nvGrpSpPr>
      <p:grpSpPr>
        <a:xfrm>
          <a:off x="0" y="0"/>
          <a:ext cx="0" cy="0"/>
          <a:chOff x="0" y="0"/>
          <a:chExt cx="0" cy="0"/>
        </a:xfrm>
      </p:grpSpPr>
      <p:sp>
        <p:nvSpPr>
          <p:cNvPr id="13" name="Chart Placeholder 12"/>
          <p:cNvSpPr>
            <a:spLocks noGrp="1"/>
          </p:cNvSpPr>
          <p:nvPr>
            <p:ph type="chart" sz="quarter" idx="14"/>
          </p:nvPr>
        </p:nvSpPr>
        <p:spPr>
          <a:xfrm>
            <a:off x="5235173" y="2027444"/>
            <a:ext cx="6422680" cy="4220956"/>
          </a:xfrm>
          <a:prstGeom prst="rect">
            <a:avLst/>
          </a:prstGeom>
          <a:solidFill>
            <a:schemeClr val="bg2"/>
          </a:solidFill>
        </p:spPr>
        <p:txBody>
          <a:bodyPr lIns="80678" tIns="40339" rIns="80678" bIns="40339"/>
          <a:lstStyle>
            <a:lvl1pPr>
              <a:defRPr>
                <a:solidFill>
                  <a:schemeClr val="bg2">
                    <a:lumMod val="50000"/>
                  </a:schemeClr>
                </a:solidFill>
                <a:latin typeface="Arial" panose="020B0604020202020204" pitchFamily="34" charset="0"/>
                <a:cs typeface="Arial" panose="020B0604020202020204" pitchFamily="34" charset="0"/>
              </a:defRPr>
            </a:lvl1pPr>
          </a:lstStyle>
          <a:p>
            <a:endParaRPr lang="en-US"/>
          </a:p>
        </p:txBody>
      </p:sp>
      <p:sp>
        <p:nvSpPr>
          <p:cNvPr id="24" name="Text Placeholder 11"/>
          <p:cNvSpPr>
            <a:spLocks noGrp="1"/>
          </p:cNvSpPr>
          <p:nvPr>
            <p:ph type="body" sz="quarter" idx="12"/>
          </p:nvPr>
        </p:nvSpPr>
        <p:spPr>
          <a:xfrm>
            <a:off x="543654" y="2027444"/>
            <a:ext cx="4333148" cy="374718"/>
          </a:xfrm>
          <a:prstGeom prst="rect">
            <a:avLst/>
          </a:prstGeom>
        </p:spPr>
        <p:txBody>
          <a:bodyPr wrap="square" lIns="0" tIns="0" rIns="0" bIns="0">
            <a:spAutoFit/>
          </a:bodyPr>
          <a:lstStyle>
            <a:lvl1pPr marL="0" indent="0">
              <a:lnSpc>
                <a:spcPct val="110000"/>
              </a:lnSpc>
              <a:spcBef>
                <a:spcPts val="0"/>
              </a:spcBef>
              <a:buClr>
                <a:srgbClr val="F15B55"/>
              </a:buClr>
              <a:buFont typeface="Arial" panose="020B0604020202020204" pitchFamily="34" charset="0"/>
              <a:buNone/>
              <a:defRPr lang="en-US" sz="2400" b="0" i="0" spc="0" smtClean="0">
                <a:solidFill>
                  <a:schemeClr val="tx1"/>
                </a:solidFill>
                <a:effectLst/>
                <a:latin typeface="Arial" panose="020B0604020202020204" pitchFamily="34" charset="0"/>
                <a:cs typeface="Arial" panose="020B0604020202020204" pitchFamily="34" charset="0"/>
              </a:defRPr>
            </a:lvl1pPr>
          </a:lstStyle>
          <a:p>
            <a:pPr lvl="0"/>
            <a:r>
              <a:rPr lang="en-US"/>
              <a:t>Click to edit</a:t>
            </a:r>
          </a:p>
        </p:txBody>
      </p:sp>
      <p:sp>
        <p:nvSpPr>
          <p:cNvPr id="2" name="Title 1"/>
          <p:cNvSpPr>
            <a:spLocks noGrp="1"/>
          </p:cNvSpPr>
          <p:nvPr>
            <p:ph type="title"/>
          </p:nvPr>
        </p:nvSpPr>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DE115424-0C58-E728-C3FC-81C7923570DB}"/>
              </a:ext>
            </a:extLst>
          </p:cNvPr>
          <p:cNvSpPr>
            <a:spLocks noGrp="1"/>
          </p:cNvSpPr>
          <p:nvPr>
            <p:ph type="sldNum" sz="quarter" idx="15"/>
          </p:nvPr>
        </p:nvSpPr>
        <p:spPr/>
        <p:txBody>
          <a:bodyPr/>
          <a:lstStyle/>
          <a:p>
            <a:fld id="{334C938C-6556-4F1B-B842-1F8A1118CFA1}" type="slidenum">
              <a:rPr lang="en-US" smtClean="0"/>
              <a:pPr/>
              <a:t>‹Nr.›</a:t>
            </a:fld>
            <a:endParaRPr lang="en-US"/>
          </a:p>
        </p:txBody>
      </p:sp>
    </p:spTree>
    <p:extLst>
      <p:ext uri="{BB962C8B-B14F-4D97-AF65-F5344CB8AC3E}">
        <p14:creationId xmlns:p14="http://schemas.microsoft.com/office/powerpoint/2010/main" val="16708975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with Source Text Box">
    <p:bg>
      <p:bgPr>
        <a:solidFill>
          <a:schemeClr val="bg1"/>
        </a:solidFill>
        <a:effectLst/>
      </p:bgPr>
    </p:bg>
    <p:spTree>
      <p:nvGrpSpPr>
        <p:cNvPr id="1" name=""/>
        <p:cNvGrpSpPr/>
        <p:nvPr/>
      </p:nvGrpSpPr>
      <p:grpSpPr>
        <a:xfrm>
          <a:off x="0" y="0"/>
          <a:ext cx="0" cy="0"/>
          <a:chOff x="0" y="0"/>
          <a:chExt cx="0" cy="0"/>
        </a:xfrm>
      </p:grpSpPr>
      <p:sp>
        <p:nvSpPr>
          <p:cNvPr id="11" name="Text Placeholder 8"/>
          <p:cNvSpPr>
            <a:spLocks noGrp="1"/>
          </p:cNvSpPr>
          <p:nvPr>
            <p:ph type="body" sz="quarter" idx="14"/>
          </p:nvPr>
        </p:nvSpPr>
        <p:spPr>
          <a:xfrm>
            <a:off x="544460" y="5931856"/>
            <a:ext cx="11113931" cy="251962"/>
          </a:xfrm>
          <a:prstGeom prst="rect">
            <a:avLst/>
          </a:prstGeom>
        </p:spPr>
        <p:txBody>
          <a:bodyPr wrap="square" lIns="80678" tIns="40339" rIns="80678" bIns="40339">
            <a:spAutoFit/>
          </a:bodyPr>
          <a:lstStyle>
            <a:lvl1pPr marL="0" indent="0">
              <a:lnSpc>
                <a:spcPts val="1454"/>
              </a:lnSpc>
              <a:spcBef>
                <a:spcPts val="0"/>
              </a:spcBef>
              <a:buNone/>
              <a:defRPr sz="900" spc="0" baseline="0">
                <a:solidFill>
                  <a:srgbClr val="6A6A6A"/>
                </a:solidFill>
                <a:latin typeface="Arial" panose="020B0604020202020204" pitchFamily="34" charset="0"/>
                <a:cs typeface="Arial" panose="020B0604020202020204" pitchFamily="34" charset="0"/>
              </a:defRPr>
            </a:lvl1pPr>
          </a:lstStyle>
          <a:p>
            <a:pPr lvl="0"/>
            <a:r>
              <a:rPr lang="en-US"/>
              <a:t>Click to edit</a:t>
            </a:r>
          </a:p>
        </p:txBody>
      </p:sp>
      <p:sp>
        <p:nvSpPr>
          <p:cNvPr id="13" name="Chart Placeholder 12"/>
          <p:cNvSpPr>
            <a:spLocks noGrp="1"/>
          </p:cNvSpPr>
          <p:nvPr>
            <p:ph type="chart" sz="quarter" idx="15"/>
          </p:nvPr>
        </p:nvSpPr>
        <p:spPr>
          <a:xfrm>
            <a:off x="544460" y="2134641"/>
            <a:ext cx="11090472" cy="3499178"/>
          </a:xfrm>
          <a:prstGeom prst="rect">
            <a:avLst/>
          </a:prstGeom>
          <a:solidFill>
            <a:schemeClr val="bg2"/>
          </a:solidFill>
        </p:spPr>
        <p:txBody>
          <a:bodyPr lIns="80678" tIns="40339" rIns="80678" bIns="40339"/>
          <a:lstStyle>
            <a:lvl1pPr>
              <a:defRPr>
                <a:solidFill>
                  <a:schemeClr val="tx2"/>
                </a:solidFill>
                <a:latin typeface="Arial" panose="020B0604020202020204" pitchFamily="34" charset="0"/>
                <a:cs typeface="Arial" panose="020B0604020202020204" pitchFamily="34" charset="0"/>
              </a:defRPr>
            </a:lvl1p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8AA7EAFF-6BCE-5EC0-9A66-AE00A836B701}"/>
              </a:ext>
            </a:extLst>
          </p:cNvPr>
          <p:cNvSpPr>
            <a:spLocks noGrp="1"/>
          </p:cNvSpPr>
          <p:nvPr>
            <p:ph type="sldNum" sz="quarter" idx="16"/>
          </p:nvPr>
        </p:nvSpPr>
        <p:spPr/>
        <p:txBody>
          <a:bodyPr/>
          <a:lstStyle/>
          <a:p>
            <a:fld id="{334C938C-6556-4F1B-B842-1F8A1118CFA1}" type="slidenum">
              <a:rPr lang="en-US" smtClean="0"/>
              <a:pPr/>
              <a:t>‹Nr.›</a:t>
            </a:fld>
            <a:endParaRPr lang="en-US"/>
          </a:p>
        </p:txBody>
      </p:sp>
    </p:spTree>
    <p:extLst>
      <p:ext uri="{BB962C8B-B14F-4D97-AF65-F5344CB8AC3E}">
        <p14:creationId xmlns:p14="http://schemas.microsoft.com/office/powerpoint/2010/main" val="11763619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hart Slide - 1 column image ">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1E87EBF0-BC43-2E5B-152C-8A1D0A2770E3}"/>
              </a:ext>
            </a:extLst>
          </p:cNvPr>
          <p:cNvSpPr>
            <a:spLocks noGrp="1"/>
          </p:cNvSpPr>
          <p:nvPr>
            <p:ph type="sldNum" sz="quarter" idx="10"/>
          </p:nvPr>
        </p:nvSpPr>
        <p:spPr/>
        <p:txBody>
          <a:bodyPr/>
          <a:lstStyle/>
          <a:p>
            <a:fld id="{334C938C-6556-4F1B-B842-1F8A1118CFA1}" type="slidenum">
              <a:rPr lang="en-US" smtClean="0"/>
              <a:pPr/>
              <a:t>‹Nr.›</a:t>
            </a:fld>
            <a:endParaRPr lang="en-US"/>
          </a:p>
        </p:txBody>
      </p:sp>
    </p:spTree>
    <p:extLst>
      <p:ext uri="{BB962C8B-B14F-4D97-AF65-F5344CB8AC3E}">
        <p14:creationId xmlns:p14="http://schemas.microsoft.com/office/powerpoint/2010/main" val="10899018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ble Slide - Simple style ">
    <p:bg>
      <p:bgPr>
        <a:solidFill>
          <a:schemeClr val="bg1"/>
        </a:solidFill>
        <a:effectLst/>
      </p:bgPr>
    </p:bg>
    <p:spTree>
      <p:nvGrpSpPr>
        <p:cNvPr id="1" name=""/>
        <p:cNvGrpSpPr/>
        <p:nvPr/>
      </p:nvGrpSpPr>
      <p:grpSpPr>
        <a:xfrm>
          <a:off x="0" y="0"/>
          <a:ext cx="0" cy="0"/>
          <a:chOff x="0" y="0"/>
          <a:chExt cx="0" cy="0"/>
        </a:xfrm>
      </p:grpSpPr>
      <p:sp>
        <p:nvSpPr>
          <p:cNvPr id="16" name="Table Placeholder 15"/>
          <p:cNvSpPr>
            <a:spLocks noGrp="1"/>
          </p:cNvSpPr>
          <p:nvPr>
            <p:ph type="tbl" sz="quarter" idx="15"/>
          </p:nvPr>
        </p:nvSpPr>
        <p:spPr>
          <a:xfrm>
            <a:off x="548412" y="2662757"/>
            <a:ext cx="11086521" cy="2612192"/>
          </a:xfrm>
          <a:prstGeom prst="rect">
            <a:avLst/>
          </a:prstGeom>
          <a:solidFill>
            <a:schemeClr val="bg2"/>
          </a:solidFill>
        </p:spPr>
        <p:txBody>
          <a:bodyPr lIns="80678" tIns="40339" rIns="80678" bIns="40339"/>
          <a:lstStyle>
            <a:lvl1pPr marL="0" indent="0">
              <a:buNone/>
              <a:defRPr>
                <a:latin typeface="Arial" panose="020B0604020202020204" pitchFamily="34" charset="0"/>
                <a:cs typeface="Arial" panose="020B0604020202020204" pitchFamily="34" charset="0"/>
              </a:defRPr>
            </a:lvl1pPr>
          </a:lstStyle>
          <a:p>
            <a:endParaRPr lang="en-US"/>
          </a:p>
        </p:txBody>
      </p:sp>
      <p:sp>
        <p:nvSpPr>
          <p:cNvPr id="20" name="Text Placeholder 8"/>
          <p:cNvSpPr>
            <a:spLocks noGrp="1"/>
          </p:cNvSpPr>
          <p:nvPr>
            <p:ph type="body" sz="quarter" idx="14"/>
          </p:nvPr>
        </p:nvSpPr>
        <p:spPr>
          <a:xfrm>
            <a:off x="534705" y="5609102"/>
            <a:ext cx="11113931" cy="251962"/>
          </a:xfrm>
          <a:prstGeom prst="rect">
            <a:avLst/>
          </a:prstGeom>
        </p:spPr>
        <p:txBody>
          <a:bodyPr wrap="square" lIns="80678" tIns="40339" rIns="80678" bIns="40339">
            <a:spAutoFit/>
          </a:bodyPr>
          <a:lstStyle>
            <a:lvl1pPr marL="0" indent="0">
              <a:lnSpc>
                <a:spcPts val="1454"/>
              </a:lnSpc>
              <a:spcBef>
                <a:spcPts val="0"/>
              </a:spcBef>
              <a:buNone/>
              <a:defRPr sz="900" spc="0" baseline="0">
                <a:solidFill>
                  <a:srgbClr val="6A6A6A"/>
                </a:solidFill>
                <a:latin typeface="Arial" panose="020B0604020202020204" pitchFamily="34" charset="0"/>
                <a:cs typeface="Arial" panose="020B0604020202020204" pitchFamily="34" charset="0"/>
              </a:defRPr>
            </a:lvl1pPr>
          </a:lstStyle>
          <a:p>
            <a:pPr lvl="0"/>
            <a:r>
              <a:rPr lang="en-US"/>
              <a:t>Click to edit</a:t>
            </a:r>
          </a:p>
        </p:txBody>
      </p:sp>
      <p:sp>
        <p:nvSpPr>
          <p:cNvPr id="21" name="Text Placeholder 9"/>
          <p:cNvSpPr>
            <a:spLocks noGrp="1"/>
          </p:cNvSpPr>
          <p:nvPr>
            <p:ph type="body" sz="quarter" idx="11"/>
          </p:nvPr>
        </p:nvSpPr>
        <p:spPr>
          <a:xfrm>
            <a:off x="547220" y="2036288"/>
            <a:ext cx="11102725" cy="518701"/>
          </a:xfrm>
          <a:prstGeom prst="rect">
            <a:avLst/>
          </a:prstGeom>
        </p:spPr>
        <p:txBody>
          <a:bodyPr wrap="square" lIns="0" tIns="40339" rIns="0" bIns="40339">
            <a:spAutoFit/>
          </a:bodyPr>
          <a:lstStyle>
            <a:lvl1pPr marL="0" indent="0">
              <a:lnSpc>
                <a:spcPct val="110000"/>
              </a:lnSpc>
              <a:buNone/>
              <a:defRPr sz="2800" b="1" spc="-9" baseline="0">
                <a:solidFill>
                  <a:schemeClr val="tx1"/>
                </a:solidFill>
                <a:latin typeface="Arial" panose="020B0604020202020204" pitchFamily="34" charset="0"/>
                <a:cs typeface="Arial" panose="020B0604020202020204" pitchFamily="34" charset="0"/>
              </a:defRPr>
            </a:lvl1pPr>
          </a:lstStyle>
          <a:p>
            <a:pPr lvl="0"/>
            <a:r>
              <a:rPr lang="en-US"/>
              <a:t>Click to edit</a:t>
            </a:r>
          </a:p>
        </p:txBody>
      </p:sp>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9963CFC9-3938-A58F-4C83-2BEF6F820838}"/>
              </a:ext>
            </a:extLst>
          </p:cNvPr>
          <p:cNvSpPr>
            <a:spLocks noGrp="1"/>
          </p:cNvSpPr>
          <p:nvPr>
            <p:ph type="sldNum" sz="quarter" idx="16"/>
          </p:nvPr>
        </p:nvSpPr>
        <p:spPr/>
        <p:txBody>
          <a:bodyPr/>
          <a:lstStyle/>
          <a:p>
            <a:fld id="{334C938C-6556-4F1B-B842-1F8A1118CFA1}" type="slidenum">
              <a:rPr lang="en-US" smtClean="0"/>
              <a:pPr/>
              <a:t>‹Nr.›</a:t>
            </a:fld>
            <a:endParaRPr lang="en-US"/>
          </a:p>
        </p:txBody>
      </p:sp>
    </p:spTree>
    <p:extLst>
      <p:ext uri="{BB962C8B-B14F-4D97-AF65-F5344CB8AC3E}">
        <p14:creationId xmlns:p14="http://schemas.microsoft.com/office/powerpoint/2010/main" val="20044887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able Slide - Alternating row style ">
    <p:bg>
      <p:bgPr>
        <a:solidFill>
          <a:schemeClr val="bg1"/>
        </a:solidFill>
        <a:effectLst/>
      </p:bgPr>
    </p:bg>
    <p:spTree>
      <p:nvGrpSpPr>
        <p:cNvPr id="1" name=""/>
        <p:cNvGrpSpPr/>
        <p:nvPr/>
      </p:nvGrpSpPr>
      <p:grpSpPr>
        <a:xfrm>
          <a:off x="0" y="0"/>
          <a:ext cx="0" cy="0"/>
          <a:chOff x="0" y="0"/>
          <a:chExt cx="0" cy="0"/>
        </a:xfrm>
      </p:grpSpPr>
      <p:sp>
        <p:nvSpPr>
          <p:cNvPr id="13" name="Table Placeholder 12"/>
          <p:cNvSpPr>
            <a:spLocks noGrp="1"/>
          </p:cNvSpPr>
          <p:nvPr>
            <p:ph type="tbl" sz="quarter" idx="15"/>
          </p:nvPr>
        </p:nvSpPr>
        <p:spPr>
          <a:xfrm>
            <a:off x="548412" y="2587121"/>
            <a:ext cx="11087485" cy="1424548"/>
          </a:xfrm>
          <a:prstGeom prst="rect">
            <a:avLst/>
          </a:prstGeom>
          <a:solidFill>
            <a:schemeClr val="bg2"/>
          </a:solidFill>
        </p:spPr>
        <p:txBody>
          <a:bodyPr lIns="80678" tIns="40339" rIns="80678" bIns="40339"/>
          <a:lstStyle>
            <a:lvl1pPr>
              <a:defRPr>
                <a:latin typeface="Arial" panose="020B0604020202020204" pitchFamily="34" charset="0"/>
                <a:cs typeface="Arial" panose="020B0604020202020204" pitchFamily="34" charset="0"/>
              </a:defRPr>
            </a:lvl1pPr>
          </a:lstStyle>
          <a:p>
            <a:endParaRPr lang="en-US"/>
          </a:p>
        </p:txBody>
      </p:sp>
      <p:sp>
        <p:nvSpPr>
          <p:cNvPr id="21" name="Text Placeholder 9"/>
          <p:cNvSpPr>
            <a:spLocks noGrp="1"/>
          </p:cNvSpPr>
          <p:nvPr>
            <p:ph type="body" sz="quarter" idx="11"/>
          </p:nvPr>
        </p:nvSpPr>
        <p:spPr>
          <a:xfrm>
            <a:off x="547220" y="2006286"/>
            <a:ext cx="11102725" cy="518701"/>
          </a:xfrm>
          <a:prstGeom prst="rect">
            <a:avLst/>
          </a:prstGeom>
        </p:spPr>
        <p:txBody>
          <a:bodyPr wrap="square" lIns="0" tIns="40339" rIns="0" bIns="40339">
            <a:spAutoFit/>
          </a:bodyPr>
          <a:lstStyle>
            <a:lvl1pPr marL="0" indent="0">
              <a:lnSpc>
                <a:spcPct val="110000"/>
              </a:lnSpc>
              <a:buNone/>
              <a:defRPr sz="2800" b="1" spc="-9" baseline="0">
                <a:solidFill>
                  <a:schemeClr val="tx1"/>
                </a:solidFill>
                <a:latin typeface="Arial" panose="020B0604020202020204" pitchFamily="34" charset="0"/>
                <a:cs typeface="Arial" panose="020B0604020202020204" pitchFamily="34" charset="0"/>
              </a:defRPr>
            </a:lvl1pPr>
          </a:lstStyle>
          <a:p>
            <a:pPr lvl="0"/>
            <a:r>
              <a:rPr lang="en-US"/>
              <a:t>Click to edit</a:t>
            </a:r>
          </a:p>
        </p:txBody>
      </p:sp>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Text Placeholder 8">
            <a:extLst>
              <a:ext uri="{FF2B5EF4-FFF2-40B4-BE49-F238E27FC236}">
                <a16:creationId xmlns:a16="http://schemas.microsoft.com/office/drawing/2014/main" id="{7422EEB5-A2DD-C263-5CB8-DDF419089580}"/>
              </a:ext>
            </a:extLst>
          </p:cNvPr>
          <p:cNvSpPr>
            <a:spLocks noGrp="1"/>
          </p:cNvSpPr>
          <p:nvPr>
            <p:ph type="body" sz="quarter" idx="16"/>
          </p:nvPr>
        </p:nvSpPr>
        <p:spPr>
          <a:xfrm>
            <a:off x="534705" y="5609102"/>
            <a:ext cx="11113931" cy="251962"/>
          </a:xfrm>
          <a:prstGeom prst="rect">
            <a:avLst/>
          </a:prstGeom>
        </p:spPr>
        <p:txBody>
          <a:bodyPr wrap="square" lIns="80678" tIns="40339" rIns="80678" bIns="40339">
            <a:spAutoFit/>
          </a:bodyPr>
          <a:lstStyle>
            <a:lvl1pPr marL="0" indent="0">
              <a:lnSpc>
                <a:spcPts val="1454"/>
              </a:lnSpc>
              <a:spcBef>
                <a:spcPts val="0"/>
              </a:spcBef>
              <a:buNone/>
              <a:defRPr sz="900" spc="0" baseline="0">
                <a:solidFill>
                  <a:srgbClr val="6A6A6A"/>
                </a:solidFill>
                <a:latin typeface="Arial" panose="020B0604020202020204" pitchFamily="34" charset="0"/>
                <a:cs typeface="Arial" panose="020B0604020202020204" pitchFamily="34" charset="0"/>
              </a:defRPr>
            </a:lvl1pPr>
          </a:lstStyle>
          <a:p>
            <a:pPr lvl="0"/>
            <a:r>
              <a:rPr lang="en-US"/>
              <a:t>Click to edit</a:t>
            </a:r>
          </a:p>
        </p:txBody>
      </p:sp>
      <p:sp>
        <p:nvSpPr>
          <p:cNvPr id="5" name="Slide Number Placeholder 4">
            <a:extLst>
              <a:ext uri="{FF2B5EF4-FFF2-40B4-BE49-F238E27FC236}">
                <a16:creationId xmlns:a16="http://schemas.microsoft.com/office/drawing/2014/main" id="{4CC6F66C-BAC8-48F1-19AE-DC1E19D3097A}"/>
              </a:ext>
            </a:extLst>
          </p:cNvPr>
          <p:cNvSpPr>
            <a:spLocks noGrp="1"/>
          </p:cNvSpPr>
          <p:nvPr>
            <p:ph type="sldNum" sz="quarter" idx="17"/>
          </p:nvPr>
        </p:nvSpPr>
        <p:spPr/>
        <p:txBody>
          <a:bodyPr/>
          <a:lstStyle/>
          <a:p>
            <a:fld id="{334C938C-6556-4F1B-B842-1F8A1118CFA1}" type="slidenum">
              <a:rPr lang="en-US" smtClean="0"/>
              <a:pPr/>
              <a:t>‹Nr.›</a:t>
            </a:fld>
            <a:endParaRPr lang="en-US"/>
          </a:p>
        </p:txBody>
      </p:sp>
    </p:spTree>
    <p:extLst>
      <p:ext uri="{BB962C8B-B14F-4D97-AF65-F5344CB8AC3E}">
        <p14:creationId xmlns:p14="http://schemas.microsoft.com/office/powerpoint/2010/main" val="177661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 Resources and Links Slide">
    <p:bg>
      <p:bgPr>
        <a:solidFill>
          <a:schemeClr val="bg1"/>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sz="quarter" idx="12"/>
          </p:nvPr>
        </p:nvSpPr>
        <p:spPr>
          <a:xfrm>
            <a:off x="558512" y="1558509"/>
            <a:ext cx="11121837" cy="439897"/>
          </a:xfrm>
          <a:prstGeom prst="rect">
            <a:avLst/>
          </a:prstGeom>
        </p:spPr>
        <p:txBody>
          <a:bodyPr wrap="square" lIns="80678" tIns="40339" rIns="80678" bIns="40339">
            <a:spAutoFit/>
          </a:bodyPr>
          <a:lstStyle>
            <a:lvl1pPr marL="155857" indent="-155857" rtl="0">
              <a:lnSpc>
                <a:spcPct val="130000"/>
              </a:lnSpc>
              <a:spcBef>
                <a:spcPts val="1091"/>
              </a:spcBef>
              <a:buClr>
                <a:schemeClr val="accent2"/>
              </a:buClr>
              <a:buFont typeface="Wingdings" panose="05000000000000000000" pitchFamily="2" charset="2"/>
              <a:buChar char="ä"/>
              <a:defRPr sz="2000" i="0" u="sng" spc="0" baseline="0">
                <a:ln>
                  <a:noFill/>
                </a:ln>
                <a:solidFill>
                  <a:schemeClr val="tx1"/>
                </a:solidFill>
                <a:uFill>
                  <a:solidFill>
                    <a:schemeClr val="accent2"/>
                  </a:solidFill>
                </a:uFill>
                <a:latin typeface="Arial" panose="020B0604020202020204" pitchFamily="34" charset="0"/>
                <a:cs typeface="Arial" panose="020B0604020202020204" pitchFamily="34" charset="0"/>
              </a:defRPr>
            </a:lvl1pPr>
          </a:lstStyle>
          <a:p>
            <a:pPr lvl="0"/>
            <a:r>
              <a:rPr lang="en-US"/>
              <a:t>Click to edit</a:t>
            </a:r>
          </a:p>
        </p:txBody>
      </p:sp>
      <p:sp>
        <p:nvSpPr>
          <p:cNvPr id="2" name="Title 1"/>
          <p:cNvSpPr>
            <a:spLocks noGrp="1"/>
          </p:cNvSpPr>
          <p:nvPr>
            <p:ph type="title"/>
          </p:nvPr>
        </p:nvSpPr>
        <p:spPr>
          <a:xfrm>
            <a:off x="547222" y="685803"/>
            <a:ext cx="11087711" cy="700177"/>
          </a:xfrm>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D2259DA8-1178-4DD3-9A39-CF02771847F9}"/>
              </a:ext>
            </a:extLst>
          </p:cNvPr>
          <p:cNvSpPr>
            <a:spLocks noGrp="1"/>
          </p:cNvSpPr>
          <p:nvPr>
            <p:ph type="sldNum" sz="quarter" idx="13"/>
          </p:nvPr>
        </p:nvSpPr>
        <p:spPr/>
        <p:txBody>
          <a:bodyPr/>
          <a:lstStyle/>
          <a:p>
            <a:fld id="{334C938C-6556-4F1B-B842-1F8A1118CFA1}" type="slidenum">
              <a:rPr lang="en-US" smtClean="0"/>
              <a:pPr/>
              <a:t>‹Nr.›</a:t>
            </a:fld>
            <a:endParaRPr lang="en-US"/>
          </a:p>
        </p:txBody>
      </p:sp>
    </p:spTree>
    <p:extLst>
      <p:ext uri="{BB962C8B-B14F-4D97-AF65-F5344CB8AC3E}">
        <p14:creationId xmlns:p14="http://schemas.microsoft.com/office/powerpoint/2010/main" val="7801043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7C173-B893-C052-0194-C6C83334233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160831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glish About Slide Three Authors">
    <p:bg>
      <p:bgPr>
        <a:solidFill>
          <a:schemeClr val="bg1"/>
        </a:solidFill>
        <a:effectLst/>
      </p:bgPr>
    </p:bg>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19BC61BE-BC5B-A316-5624-496FCA618A04}"/>
              </a:ext>
            </a:extLst>
          </p:cNvPr>
          <p:cNvSpPr txBox="1"/>
          <p:nvPr userDrawn="1"/>
        </p:nvSpPr>
        <p:spPr>
          <a:xfrm>
            <a:off x="573025" y="2147111"/>
            <a:ext cx="8382131" cy="584775"/>
          </a:xfrm>
          <a:prstGeom prst="rect">
            <a:avLst/>
          </a:prstGeom>
          <a:noFill/>
        </p:spPr>
        <p:txBody>
          <a:bodyPr wrap="square" lIns="0" tIns="0" rIns="0" bIns="0" rtlCol="0">
            <a:spAutoFit/>
          </a:bodyPr>
          <a:lstStyle/>
          <a:p>
            <a:r>
              <a:rPr lang="en-US" sz="3800" b="1">
                <a:solidFill>
                  <a:schemeClr val="tx1"/>
                </a:solidFill>
                <a:latin typeface="Arial"/>
                <a:cs typeface="Arial"/>
              </a:rPr>
              <a:t>About RAP</a:t>
            </a:r>
          </a:p>
        </p:txBody>
      </p:sp>
      <p:sp>
        <p:nvSpPr>
          <p:cNvPr id="26" name="TextBox 25">
            <a:extLst>
              <a:ext uri="{FF2B5EF4-FFF2-40B4-BE49-F238E27FC236}">
                <a16:creationId xmlns:a16="http://schemas.microsoft.com/office/drawing/2014/main" id="{4DB26AAB-B0E9-4174-290F-9506FFC83031}"/>
              </a:ext>
            </a:extLst>
          </p:cNvPr>
          <p:cNvSpPr txBox="1"/>
          <p:nvPr userDrawn="1"/>
        </p:nvSpPr>
        <p:spPr>
          <a:xfrm>
            <a:off x="573024" y="2788923"/>
            <a:ext cx="10564533" cy="1187248"/>
          </a:xfrm>
          <a:prstGeom prst="rect">
            <a:avLst/>
          </a:prstGeom>
          <a:noFill/>
        </p:spPr>
        <p:txBody>
          <a:bodyPr wrap="square" lIns="0" tIns="0" rIns="0" bIns="0" rtlCol="0">
            <a:spAutoFit/>
          </a:bodyPr>
          <a:lstStyle/>
          <a:p>
            <a:pPr>
              <a:lnSpc>
                <a:spcPct val="110000"/>
              </a:lnSpc>
            </a:pPr>
            <a:r>
              <a:rPr lang="en-US" sz="2400">
                <a:solidFill>
                  <a:schemeClr val="tx1"/>
                </a:solidFill>
                <a:latin typeface="Arial"/>
                <a:cs typeface="Arial"/>
              </a:rPr>
              <a:t>Regulatory Assistance Project (RAP)</a:t>
            </a:r>
            <a:r>
              <a:rPr lang="en-US" sz="2400" baseline="30000">
                <a:solidFill>
                  <a:schemeClr val="tx1"/>
                </a:solidFill>
                <a:latin typeface="Arial"/>
                <a:cs typeface="Arial"/>
              </a:rPr>
              <a:t>®</a:t>
            </a:r>
            <a:r>
              <a:rPr lang="en-US" sz="2400">
                <a:solidFill>
                  <a:schemeClr val="tx1"/>
                </a:solidFill>
                <a:latin typeface="Arial"/>
                <a:cs typeface="Arial"/>
              </a:rPr>
              <a:t> is an</a:t>
            </a:r>
            <a:r>
              <a:rPr lang="en-US" sz="2400" baseline="0">
                <a:solidFill>
                  <a:schemeClr val="tx1"/>
                </a:solidFill>
                <a:latin typeface="Arial"/>
                <a:cs typeface="Arial"/>
              </a:rPr>
              <a:t> </a:t>
            </a:r>
            <a:r>
              <a:rPr lang="en-US" sz="2400">
                <a:solidFill>
                  <a:schemeClr val="tx1"/>
                </a:solidFill>
                <a:latin typeface="Arial"/>
                <a:cs typeface="Arial"/>
              </a:rPr>
              <a:t>independent, global NGO advancing policy innovation and thought leadership within the energy community. </a:t>
            </a:r>
          </a:p>
        </p:txBody>
      </p:sp>
      <p:sp>
        <p:nvSpPr>
          <p:cNvPr id="27" name="TextBox 26">
            <a:extLst>
              <a:ext uri="{FF2B5EF4-FFF2-40B4-BE49-F238E27FC236}">
                <a16:creationId xmlns:a16="http://schemas.microsoft.com/office/drawing/2014/main" id="{C8548C53-A531-8A83-FE34-253971814F6C}"/>
              </a:ext>
            </a:extLst>
          </p:cNvPr>
          <p:cNvSpPr txBox="1"/>
          <p:nvPr userDrawn="1"/>
        </p:nvSpPr>
        <p:spPr>
          <a:xfrm>
            <a:off x="573024" y="4608576"/>
            <a:ext cx="8828616" cy="338554"/>
          </a:xfrm>
          <a:prstGeom prst="rect">
            <a:avLst/>
          </a:prstGeom>
          <a:noFill/>
        </p:spPr>
        <p:txBody>
          <a:bodyPr wrap="square" lIns="0" tIns="0" rIns="0" bIns="0" rtlCol="0">
            <a:spAutoFit/>
          </a:bodyPr>
          <a:lstStyle/>
          <a:p>
            <a:pPr marL="0" lvl="0" indent="0">
              <a:buNone/>
            </a:pPr>
            <a:r>
              <a:rPr lang="en-US" sz="2200">
                <a:solidFill>
                  <a:schemeClr val="tx1"/>
                </a:solidFill>
                <a:latin typeface="Arial"/>
                <a:cs typeface="Arial"/>
              </a:rPr>
              <a:t>Learn more about our work at </a:t>
            </a:r>
            <a:r>
              <a:rPr lang="en-US" sz="2200" u="heavy">
                <a:solidFill>
                  <a:schemeClr val="tx1"/>
                </a:solidFill>
                <a:uFill>
                  <a:solidFill>
                    <a:srgbClr val="F15B55"/>
                  </a:solidFill>
                </a:uFill>
                <a:latin typeface="Arial"/>
                <a:cs typeface="Arial"/>
                <a:hlinkClick r:id="rId2">
                  <a:extLst>
                    <a:ext uri="{A12FA001-AC4F-418D-AE19-62706E023703}">
                      <ahyp:hlinkClr xmlns:ahyp="http://schemas.microsoft.com/office/drawing/2018/hyperlinkcolor" val="tx"/>
                    </a:ext>
                  </a:extLst>
                </a:hlinkClick>
              </a:rPr>
              <a:t>raponline.org</a:t>
            </a:r>
            <a:endParaRPr lang="en-US" sz="2200" u="heavy">
              <a:solidFill>
                <a:schemeClr val="tx1"/>
              </a:solidFill>
              <a:uFill>
                <a:solidFill>
                  <a:srgbClr val="F15B55"/>
                </a:solidFill>
              </a:uFill>
              <a:latin typeface="Arial"/>
              <a:cs typeface="Arial"/>
            </a:endParaRPr>
          </a:p>
        </p:txBody>
      </p:sp>
      <p:sp>
        <p:nvSpPr>
          <p:cNvPr id="6" name="Text Placeholder 8">
            <a:extLst>
              <a:ext uri="{FF2B5EF4-FFF2-40B4-BE49-F238E27FC236}">
                <a16:creationId xmlns:a16="http://schemas.microsoft.com/office/drawing/2014/main" id="{78997835-B443-A6D6-49C6-6E3502581E0A}"/>
              </a:ext>
            </a:extLst>
          </p:cNvPr>
          <p:cNvSpPr>
            <a:spLocks noGrp="1"/>
          </p:cNvSpPr>
          <p:nvPr>
            <p:ph type="body" sz="quarter" idx="13" hasCustomPrompt="1"/>
          </p:nvPr>
        </p:nvSpPr>
        <p:spPr>
          <a:xfrm>
            <a:off x="560796" y="5300199"/>
            <a:ext cx="2560320" cy="177549"/>
          </a:xfrm>
          <a:prstGeom prst="rect">
            <a:avLst/>
          </a:prstGeom>
        </p:spPr>
        <p:txBody>
          <a:bodyPr wrap="square" lIns="0" tIns="0" rIns="0" bIns="0">
            <a:spAutoFit/>
          </a:bodyPr>
          <a:lstStyle>
            <a:lvl1pPr marL="0" indent="0">
              <a:lnSpc>
                <a:spcPts val="1272"/>
              </a:lnSpc>
              <a:spcBef>
                <a:spcPts val="0"/>
              </a:spcBef>
              <a:buNone/>
              <a:defRPr sz="1600" spc="0" baseline="0">
                <a:solidFill>
                  <a:srgbClr val="083050"/>
                </a:solidFill>
                <a:latin typeface="Arial" panose="020B0604020202020204" pitchFamily="34" charset="0"/>
                <a:cs typeface="Arial" panose="020B0604020202020204" pitchFamily="34" charset="0"/>
              </a:defRPr>
            </a:lvl1pPr>
          </a:lstStyle>
          <a:p>
            <a:pPr lvl="0"/>
            <a:r>
              <a:rPr lang="en-US"/>
              <a:t>Name - Click to edit</a:t>
            </a:r>
          </a:p>
        </p:txBody>
      </p:sp>
      <p:sp>
        <p:nvSpPr>
          <p:cNvPr id="7" name="Text Placeholder 8">
            <a:extLst>
              <a:ext uri="{FF2B5EF4-FFF2-40B4-BE49-F238E27FC236}">
                <a16:creationId xmlns:a16="http://schemas.microsoft.com/office/drawing/2014/main" id="{F2026E5C-4C59-2DEB-8C42-8F0F9D2F5401}"/>
              </a:ext>
            </a:extLst>
          </p:cNvPr>
          <p:cNvSpPr>
            <a:spLocks noGrp="1"/>
          </p:cNvSpPr>
          <p:nvPr>
            <p:ph type="body" sz="quarter" idx="17" hasCustomPrompt="1"/>
          </p:nvPr>
        </p:nvSpPr>
        <p:spPr>
          <a:xfrm>
            <a:off x="573024" y="5616861"/>
            <a:ext cx="2548092" cy="187167"/>
          </a:xfrm>
          <a:prstGeom prst="rect">
            <a:avLst/>
          </a:prstGeom>
        </p:spPr>
        <p:txBody>
          <a:bodyPr lIns="0" tIns="0" rIns="0" bIns="0">
            <a:spAutoFit/>
          </a:bodyPr>
          <a:lstStyle>
            <a:lvl1pPr marL="0" indent="0" rtl="0">
              <a:lnSpc>
                <a:spcPts val="1363"/>
              </a:lnSpc>
              <a:spcBef>
                <a:spcPts val="0"/>
              </a:spcBef>
              <a:buNone/>
              <a:defRPr sz="1600" spc="0" baseline="0">
                <a:solidFill>
                  <a:srgbClr val="083050"/>
                </a:solidFill>
                <a:latin typeface="Arial"/>
                <a:ea typeface="STHeiti" panose="02010600040101010101" pitchFamily="2" charset="-128"/>
                <a:cs typeface="Arial"/>
              </a:defRPr>
            </a:lvl1pPr>
          </a:lstStyle>
          <a:p>
            <a:pPr lvl="0"/>
            <a:r>
              <a:rPr lang="en-US" altLang="zh-CN"/>
              <a:t>Email - Click to edit</a:t>
            </a:r>
            <a:endParaRPr lang="en-US"/>
          </a:p>
        </p:txBody>
      </p:sp>
      <p:sp>
        <p:nvSpPr>
          <p:cNvPr id="11" name="Text Placeholder 8">
            <a:extLst>
              <a:ext uri="{FF2B5EF4-FFF2-40B4-BE49-F238E27FC236}">
                <a16:creationId xmlns:a16="http://schemas.microsoft.com/office/drawing/2014/main" id="{266FF5AE-0FFE-F45A-1223-1F22F4C9D103}"/>
              </a:ext>
            </a:extLst>
          </p:cNvPr>
          <p:cNvSpPr>
            <a:spLocks noGrp="1"/>
          </p:cNvSpPr>
          <p:nvPr>
            <p:ph type="body" sz="quarter" idx="19" hasCustomPrompt="1"/>
          </p:nvPr>
        </p:nvSpPr>
        <p:spPr>
          <a:xfrm>
            <a:off x="3535680" y="5300198"/>
            <a:ext cx="2560320" cy="177549"/>
          </a:xfrm>
          <a:prstGeom prst="rect">
            <a:avLst/>
          </a:prstGeom>
        </p:spPr>
        <p:txBody>
          <a:bodyPr wrap="square" lIns="0" tIns="0" rIns="0" bIns="0">
            <a:spAutoFit/>
          </a:bodyPr>
          <a:lstStyle>
            <a:lvl1pPr marL="0" indent="0">
              <a:lnSpc>
                <a:spcPts val="1272"/>
              </a:lnSpc>
              <a:spcBef>
                <a:spcPts val="0"/>
              </a:spcBef>
              <a:buNone/>
              <a:defRPr sz="1600" spc="0" baseline="0">
                <a:solidFill>
                  <a:srgbClr val="083050"/>
                </a:solidFill>
                <a:latin typeface="Arial" panose="020B0604020202020204" pitchFamily="34" charset="0"/>
                <a:cs typeface="Arial" panose="020B0604020202020204" pitchFamily="34" charset="0"/>
              </a:defRPr>
            </a:lvl1pPr>
          </a:lstStyle>
          <a:p>
            <a:pPr lvl="0"/>
            <a:r>
              <a:rPr lang="en-US"/>
              <a:t>Name - Click to edit</a:t>
            </a:r>
          </a:p>
        </p:txBody>
      </p:sp>
      <p:sp>
        <p:nvSpPr>
          <p:cNvPr id="12" name="Text Placeholder 8">
            <a:extLst>
              <a:ext uri="{FF2B5EF4-FFF2-40B4-BE49-F238E27FC236}">
                <a16:creationId xmlns:a16="http://schemas.microsoft.com/office/drawing/2014/main" id="{45A620DE-62CE-AE5A-0428-3344601B75FF}"/>
              </a:ext>
            </a:extLst>
          </p:cNvPr>
          <p:cNvSpPr>
            <a:spLocks noGrp="1"/>
          </p:cNvSpPr>
          <p:nvPr>
            <p:ph type="body" sz="quarter" idx="20" hasCustomPrompt="1"/>
          </p:nvPr>
        </p:nvSpPr>
        <p:spPr>
          <a:xfrm>
            <a:off x="3547908" y="5616861"/>
            <a:ext cx="2548092" cy="187167"/>
          </a:xfrm>
          <a:prstGeom prst="rect">
            <a:avLst/>
          </a:prstGeom>
        </p:spPr>
        <p:txBody>
          <a:bodyPr lIns="0" tIns="0" rIns="0" bIns="0">
            <a:spAutoFit/>
          </a:bodyPr>
          <a:lstStyle>
            <a:lvl1pPr marL="0" indent="0" rtl="0">
              <a:lnSpc>
                <a:spcPts val="1363"/>
              </a:lnSpc>
              <a:spcBef>
                <a:spcPts val="0"/>
              </a:spcBef>
              <a:buNone/>
              <a:defRPr sz="1600" spc="0" baseline="0">
                <a:solidFill>
                  <a:srgbClr val="083050"/>
                </a:solidFill>
                <a:latin typeface="Arial"/>
                <a:ea typeface="STHeiti" panose="02010600040101010101" pitchFamily="2" charset="-128"/>
                <a:cs typeface="Arial"/>
              </a:defRPr>
            </a:lvl1pPr>
          </a:lstStyle>
          <a:p>
            <a:pPr lvl="0"/>
            <a:r>
              <a:rPr lang="en-US" altLang="zh-CN"/>
              <a:t>Email - Click to edit</a:t>
            </a:r>
            <a:endParaRPr lang="en-US"/>
          </a:p>
        </p:txBody>
      </p:sp>
      <p:sp>
        <p:nvSpPr>
          <p:cNvPr id="14" name="Text Placeholder 8">
            <a:extLst>
              <a:ext uri="{FF2B5EF4-FFF2-40B4-BE49-F238E27FC236}">
                <a16:creationId xmlns:a16="http://schemas.microsoft.com/office/drawing/2014/main" id="{8C1CCB7A-6223-1DC9-8B66-9D2156970511}"/>
              </a:ext>
            </a:extLst>
          </p:cNvPr>
          <p:cNvSpPr>
            <a:spLocks noGrp="1"/>
          </p:cNvSpPr>
          <p:nvPr>
            <p:ph type="body" sz="quarter" idx="22" hasCustomPrompt="1"/>
          </p:nvPr>
        </p:nvSpPr>
        <p:spPr>
          <a:xfrm>
            <a:off x="6522792" y="5300197"/>
            <a:ext cx="2560320" cy="177549"/>
          </a:xfrm>
          <a:prstGeom prst="rect">
            <a:avLst/>
          </a:prstGeom>
        </p:spPr>
        <p:txBody>
          <a:bodyPr wrap="square" lIns="0" tIns="0" rIns="0" bIns="0">
            <a:spAutoFit/>
          </a:bodyPr>
          <a:lstStyle>
            <a:lvl1pPr marL="0" indent="0">
              <a:lnSpc>
                <a:spcPts val="1272"/>
              </a:lnSpc>
              <a:spcBef>
                <a:spcPts val="0"/>
              </a:spcBef>
              <a:buNone/>
              <a:defRPr sz="1600" spc="0" baseline="0">
                <a:solidFill>
                  <a:srgbClr val="083050"/>
                </a:solidFill>
                <a:latin typeface="Arial" panose="020B0604020202020204" pitchFamily="34" charset="0"/>
                <a:cs typeface="Arial" panose="020B0604020202020204" pitchFamily="34" charset="0"/>
              </a:defRPr>
            </a:lvl1pPr>
          </a:lstStyle>
          <a:p>
            <a:pPr lvl="0"/>
            <a:r>
              <a:rPr lang="en-US"/>
              <a:t>Name - Click to edit</a:t>
            </a:r>
          </a:p>
        </p:txBody>
      </p:sp>
      <p:sp>
        <p:nvSpPr>
          <p:cNvPr id="15" name="Text Placeholder 8">
            <a:extLst>
              <a:ext uri="{FF2B5EF4-FFF2-40B4-BE49-F238E27FC236}">
                <a16:creationId xmlns:a16="http://schemas.microsoft.com/office/drawing/2014/main" id="{C29C8786-2EAE-6649-36AA-34F04A8E8DF7}"/>
              </a:ext>
            </a:extLst>
          </p:cNvPr>
          <p:cNvSpPr>
            <a:spLocks noGrp="1"/>
          </p:cNvSpPr>
          <p:nvPr>
            <p:ph type="body" sz="quarter" idx="23" hasCustomPrompt="1"/>
          </p:nvPr>
        </p:nvSpPr>
        <p:spPr>
          <a:xfrm>
            <a:off x="6522792" y="5616860"/>
            <a:ext cx="2548092" cy="187167"/>
          </a:xfrm>
          <a:prstGeom prst="rect">
            <a:avLst/>
          </a:prstGeom>
        </p:spPr>
        <p:txBody>
          <a:bodyPr lIns="0" tIns="0" rIns="0" bIns="0">
            <a:spAutoFit/>
          </a:bodyPr>
          <a:lstStyle>
            <a:lvl1pPr marL="0" indent="0" rtl="0">
              <a:lnSpc>
                <a:spcPts val="1363"/>
              </a:lnSpc>
              <a:spcBef>
                <a:spcPts val="0"/>
              </a:spcBef>
              <a:buNone/>
              <a:defRPr sz="1600" spc="0" baseline="0">
                <a:solidFill>
                  <a:srgbClr val="083050"/>
                </a:solidFill>
                <a:latin typeface="Arial"/>
                <a:ea typeface="STHeiti" panose="02010600040101010101" pitchFamily="2" charset="-128"/>
                <a:cs typeface="Arial"/>
              </a:defRPr>
            </a:lvl1pPr>
          </a:lstStyle>
          <a:p>
            <a:pPr lvl="0"/>
            <a:r>
              <a:rPr lang="en-US" altLang="zh-CN"/>
              <a:t>Email - Click to edit</a:t>
            </a:r>
            <a:endParaRPr lang="en-US"/>
          </a:p>
        </p:txBody>
      </p:sp>
      <p:sp>
        <p:nvSpPr>
          <p:cNvPr id="4" name="Slide Number Placeholder 3">
            <a:extLst>
              <a:ext uri="{FF2B5EF4-FFF2-40B4-BE49-F238E27FC236}">
                <a16:creationId xmlns:a16="http://schemas.microsoft.com/office/drawing/2014/main" id="{12643203-2B5D-EC01-771D-2AB652FC5B40}"/>
              </a:ext>
            </a:extLst>
          </p:cNvPr>
          <p:cNvSpPr>
            <a:spLocks noGrp="1"/>
          </p:cNvSpPr>
          <p:nvPr>
            <p:ph type="sldNum" sz="quarter" idx="24"/>
          </p:nvPr>
        </p:nvSpPr>
        <p:spPr/>
        <p:txBody>
          <a:bodyPr/>
          <a:lstStyle/>
          <a:p>
            <a:fld id="{796CB93B-C569-4802-AF22-9A2B7C1E12CA}" type="slidenum">
              <a:rPr lang="en-US" smtClean="0"/>
              <a:pPr/>
              <a:t>‹Nr.›</a:t>
            </a:fld>
            <a:endParaRPr lang="en-US"/>
          </a:p>
        </p:txBody>
      </p:sp>
      <p:pic>
        <p:nvPicPr>
          <p:cNvPr id="2" name="Picture 1" descr="A white text on a black background&#10;&#10;Description automatically generated">
            <a:extLst>
              <a:ext uri="{FF2B5EF4-FFF2-40B4-BE49-F238E27FC236}">
                <a16:creationId xmlns:a16="http://schemas.microsoft.com/office/drawing/2014/main" id="{0B9AE51A-1DCB-13BA-5BDA-34235DE31ED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73024" y="420161"/>
            <a:ext cx="2877318" cy="1121666"/>
          </a:xfrm>
          <a:prstGeom prst="rect">
            <a:avLst/>
          </a:prstGeom>
        </p:spPr>
      </p:pic>
      <p:sp>
        <p:nvSpPr>
          <p:cNvPr id="3" name="Text Placeholder 8">
            <a:extLst>
              <a:ext uri="{FF2B5EF4-FFF2-40B4-BE49-F238E27FC236}">
                <a16:creationId xmlns:a16="http://schemas.microsoft.com/office/drawing/2014/main" id="{8BBDF2BD-309D-9EB8-0C35-EA3FA3A99C7B}"/>
              </a:ext>
            </a:extLst>
          </p:cNvPr>
          <p:cNvSpPr>
            <a:spLocks noGrp="1"/>
          </p:cNvSpPr>
          <p:nvPr>
            <p:ph type="body" sz="quarter" idx="25" hasCustomPrompt="1"/>
          </p:nvPr>
        </p:nvSpPr>
        <p:spPr>
          <a:xfrm>
            <a:off x="9509904" y="5299635"/>
            <a:ext cx="2560320" cy="177549"/>
          </a:xfrm>
          <a:prstGeom prst="rect">
            <a:avLst/>
          </a:prstGeom>
        </p:spPr>
        <p:txBody>
          <a:bodyPr wrap="square" lIns="0" tIns="0" rIns="0" bIns="0">
            <a:spAutoFit/>
          </a:bodyPr>
          <a:lstStyle>
            <a:lvl1pPr marL="0" indent="0">
              <a:lnSpc>
                <a:spcPts val="1272"/>
              </a:lnSpc>
              <a:spcBef>
                <a:spcPts val="0"/>
              </a:spcBef>
              <a:buNone/>
              <a:defRPr sz="1600" spc="0" baseline="0">
                <a:solidFill>
                  <a:srgbClr val="083050"/>
                </a:solidFill>
                <a:latin typeface="Arial" panose="020B0604020202020204" pitchFamily="34" charset="0"/>
                <a:cs typeface="Arial" panose="020B0604020202020204" pitchFamily="34" charset="0"/>
              </a:defRPr>
            </a:lvl1pPr>
          </a:lstStyle>
          <a:p>
            <a:pPr lvl="0"/>
            <a:r>
              <a:rPr lang="en-US"/>
              <a:t>Name - Click to edit</a:t>
            </a:r>
          </a:p>
        </p:txBody>
      </p:sp>
      <p:sp>
        <p:nvSpPr>
          <p:cNvPr id="5" name="Text Placeholder 8">
            <a:extLst>
              <a:ext uri="{FF2B5EF4-FFF2-40B4-BE49-F238E27FC236}">
                <a16:creationId xmlns:a16="http://schemas.microsoft.com/office/drawing/2014/main" id="{CEC225F2-99F2-A2AB-AE0D-A6412816C8DE}"/>
              </a:ext>
            </a:extLst>
          </p:cNvPr>
          <p:cNvSpPr>
            <a:spLocks noGrp="1"/>
          </p:cNvSpPr>
          <p:nvPr>
            <p:ph type="body" sz="quarter" idx="26" hasCustomPrompt="1"/>
          </p:nvPr>
        </p:nvSpPr>
        <p:spPr>
          <a:xfrm>
            <a:off x="9522132" y="5616298"/>
            <a:ext cx="2548092" cy="187167"/>
          </a:xfrm>
          <a:prstGeom prst="rect">
            <a:avLst/>
          </a:prstGeom>
        </p:spPr>
        <p:txBody>
          <a:bodyPr lIns="0" tIns="0" rIns="0" bIns="0">
            <a:spAutoFit/>
          </a:bodyPr>
          <a:lstStyle>
            <a:lvl1pPr marL="0" indent="0" rtl="0">
              <a:lnSpc>
                <a:spcPts val="1363"/>
              </a:lnSpc>
              <a:spcBef>
                <a:spcPts val="0"/>
              </a:spcBef>
              <a:buNone/>
              <a:defRPr sz="1600" spc="0" baseline="0">
                <a:solidFill>
                  <a:srgbClr val="083050"/>
                </a:solidFill>
                <a:latin typeface="Arial"/>
                <a:ea typeface="STHeiti" panose="02010600040101010101" pitchFamily="2" charset="-128"/>
                <a:cs typeface="Arial"/>
              </a:defRPr>
            </a:lvl1pPr>
          </a:lstStyle>
          <a:p>
            <a:pPr lvl="0"/>
            <a:r>
              <a:rPr lang="en-US" altLang="zh-CN"/>
              <a:t>Email - Click to edit</a:t>
            </a:r>
            <a:endParaRPr lang="en-US"/>
          </a:p>
        </p:txBody>
      </p:sp>
    </p:spTree>
    <p:extLst>
      <p:ext uri="{BB962C8B-B14F-4D97-AF65-F5344CB8AC3E}">
        <p14:creationId xmlns:p14="http://schemas.microsoft.com/office/powerpoint/2010/main" val="8558588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erman About Slide Three Authors">
    <p:bg>
      <p:bgPr>
        <a:solidFill>
          <a:schemeClr val="bg1"/>
        </a:solidFill>
        <a:effectLst/>
      </p:bgPr>
    </p:bg>
    <p:spTree>
      <p:nvGrpSpPr>
        <p:cNvPr id="1" name=""/>
        <p:cNvGrpSpPr/>
        <p:nvPr/>
      </p:nvGrpSpPr>
      <p:grpSpPr>
        <a:xfrm>
          <a:off x="0" y="0"/>
          <a:ext cx="0" cy="0"/>
          <a:chOff x="0" y="0"/>
          <a:chExt cx="0" cy="0"/>
        </a:xfrm>
      </p:grpSpPr>
      <p:sp>
        <p:nvSpPr>
          <p:cNvPr id="25" name="TextBox 24"/>
          <p:cNvSpPr txBox="1"/>
          <p:nvPr userDrawn="1"/>
        </p:nvSpPr>
        <p:spPr>
          <a:xfrm>
            <a:off x="1000860" y="9273685"/>
            <a:ext cx="9444981" cy="338554"/>
          </a:xfrm>
          <a:prstGeom prst="rect">
            <a:avLst/>
          </a:prstGeom>
          <a:noFill/>
        </p:spPr>
        <p:txBody>
          <a:bodyPr wrap="square" lIns="0" tIns="0" rIns="0" bIns="0" rtlCol="0">
            <a:spAutoFit/>
          </a:bodyPr>
          <a:lstStyle/>
          <a:p>
            <a:pPr marL="0" lvl="0" indent="0">
              <a:buNone/>
            </a:pPr>
            <a:r>
              <a:rPr lang="en-US" sz="2200" err="1">
                <a:solidFill>
                  <a:srgbClr val="00437D"/>
                </a:solidFill>
                <a:latin typeface="Arial"/>
                <a:cs typeface="Arial"/>
              </a:rPr>
              <a:t>Erfahren</a:t>
            </a:r>
            <a:r>
              <a:rPr lang="en-US" sz="2200">
                <a:solidFill>
                  <a:srgbClr val="00437D"/>
                </a:solidFill>
                <a:latin typeface="Arial"/>
                <a:cs typeface="Arial"/>
              </a:rPr>
              <a:t> Sie N</a:t>
            </a:r>
            <a:r>
              <a:rPr lang="de-DE" sz="2200">
                <a:solidFill>
                  <a:srgbClr val="00437D"/>
                </a:solidFill>
                <a:latin typeface="Arial"/>
                <a:cs typeface="Arial"/>
              </a:rPr>
              <a:t>äheres auf unserer</a:t>
            </a:r>
            <a:r>
              <a:rPr lang="de-DE" sz="2200" baseline="0">
                <a:solidFill>
                  <a:srgbClr val="00437D"/>
                </a:solidFill>
                <a:latin typeface="Arial"/>
                <a:cs typeface="Arial"/>
              </a:rPr>
              <a:t> Website</a:t>
            </a:r>
            <a:r>
              <a:rPr lang="en-US" sz="2200" baseline="0">
                <a:solidFill>
                  <a:srgbClr val="00437D"/>
                </a:solidFill>
                <a:latin typeface="Arial"/>
                <a:cs typeface="Arial"/>
              </a:rPr>
              <a:t>:</a:t>
            </a:r>
            <a:r>
              <a:rPr lang="de-DE" sz="2200">
                <a:solidFill>
                  <a:srgbClr val="00437D"/>
                </a:solidFill>
                <a:latin typeface="Arial"/>
                <a:cs typeface="Arial"/>
              </a:rPr>
              <a:t> </a:t>
            </a:r>
            <a:r>
              <a:rPr lang="en-US" sz="2200" u="heavy">
                <a:solidFill>
                  <a:srgbClr val="00437D"/>
                </a:solidFill>
                <a:uFill>
                  <a:solidFill>
                    <a:srgbClr val="F15B55"/>
                  </a:solidFill>
                </a:uFill>
                <a:latin typeface="Arial"/>
                <a:cs typeface="Arial"/>
                <a:hlinkClick r:id="rId2">
                  <a:extLst>
                    <a:ext uri="{A12FA001-AC4F-418D-AE19-62706E023703}">
                      <ahyp:hlinkClr xmlns:ahyp="http://schemas.microsoft.com/office/drawing/2018/hyperlinkcolor" val="tx"/>
                    </a:ext>
                  </a:extLst>
                </a:hlinkClick>
              </a:rPr>
              <a:t>raponline.org</a:t>
            </a:r>
            <a:endParaRPr lang="en-US" sz="2200" u="heavy">
              <a:solidFill>
                <a:srgbClr val="00437D"/>
              </a:solidFill>
              <a:uFill>
                <a:solidFill>
                  <a:srgbClr val="F15B55"/>
                </a:solidFill>
              </a:uFill>
              <a:latin typeface="Arial"/>
              <a:cs typeface="Arial"/>
            </a:endParaRPr>
          </a:p>
        </p:txBody>
      </p:sp>
      <p:sp>
        <p:nvSpPr>
          <p:cNvPr id="9" name="TextBox 8">
            <a:extLst>
              <a:ext uri="{FF2B5EF4-FFF2-40B4-BE49-F238E27FC236}">
                <a16:creationId xmlns:a16="http://schemas.microsoft.com/office/drawing/2014/main" id="{FFEEEDB0-F00C-5596-6C75-495DEDDF211B}"/>
              </a:ext>
            </a:extLst>
          </p:cNvPr>
          <p:cNvSpPr txBox="1"/>
          <p:nvPr userDrawn="1"/>
        </p:nvSpPr>
        <p:spPr>
          <a:xfrm>
            <a:off x="573025" y="2147111"/>
            <a:ext cx="8382131" cy="584775"/>
          </a:xfrm>
          <a:prstGeom prst="rect">
            <a:avLst/>
          </a:prstGeom>
          <a:noFill/>
        </p:spPr>
        <p:txBody>
          <a:bodyPr wrap="square" lIns="0" tIns="0" rIns="0" bIns="0" rtlCol="0">
            <a:spAutoFit/>
          </a:bodyPr>
          <a:lstStyle/>
          <a:p>
            <a:r>
              <a:rPr lang="en-US" sz="3800" b="1">
                <a:solidFill>
                  <a:schemeClr val="tx1"/>
                </a:solidFill>
                <a:latin typeface="Arial"/>
                <a:cs typeface="Arial"/>
              </a:rPr>
              <a:t>About RAP</a:t>
            </a:r>
          </a:p>
        </p:txBody>
      </p:sp>
      <p:sp>
        <p:nvSpPr>
          <p:cNvPr id="14" name="TextBox 13">
            <a:extLst>
              <a:ext uri="{FF2B5EF4-FFF2-40B4-BE49-F238E27FC236}">
                <a16:creationId xmlns:a16="http://schemas.microsoft.com/office/drawing/2014/main" id="{00F2489F-5769-77C4-59DD-47855F43DC2D}"/>
              </a:ext>
            </a:extLst>
          </p:cNvPr>
          <p:cNvSpPr txBox="1"/>
          <p:nvPr userDrawn="1"/>
        </p:nvSpPr>
        <p:spPr>
          <a:xfrm>
            <a:off x="573023" y="2788922"/>
            <a:ext cx="9411236" cy="1187248"/>
          </a:xfrm>
          <a:prstGeom prst="rect">
            <a:avLst/>
          </a:prstGeom>
          <a:noFill/>
        </p:spPr>
        <p:txBody>
          <a:bodyPr wrap="square" lIns="0" tIns="0" rIns="0" bIns="0" rtlCol="0">
            <a:spAutoFit/>
          </a:bodyPr>
          <a:lstStyle/>
          <a:p>
            <a:pPr>
              <a:lnSpc>
                <a:spcPct val="110000"/>
              </a:lnSpc>
            </a:pPr>
            <a:r>
              <a:rPr lang="de-DE" sz="2400">
                <a:solidFill>
                  <a:schemeClr val="tx1"/>
                </a:solidFill>
                <a:latin typeface="Arial"/>
                <a:cs typeface="Arial"/>
              </a:rPr>
              <a:t>Als eine unabhängige, globale Organisation unterstützt das </a:t>
            </a:r>
            <a:r>
              <a:rPr lang="en-US" sz="2400">
                <a:solidFill>
                  <a:schemeClr val="tx1"/>
                </a:solidFill>
                <a:latin typeface="Arial"/>
                <a:cs typeface="Arial"/>
              </a:rPr>
              <a:t>Regulatory</a:t>
            </a:r>
            <a:r>
              <a:rPr lang="de-DE" sz="2400">
                <a:solidFill>
                  <a:schemeClr val="tx1"/>
                </a:solidFill>
                <a:latin typeface="Arial"/>
                <a:cs typeface="Arial"/>
              </a:rPr>
              <a:t> Assistance Project (RAP)</a:t>
            </a:r>
            <a:r>
              <a:rPr lang="de-DE" sz="2400" baseline="30000">
                <a:solidFill>
                  <a:schemeClr val="tx1"/>
                </a:solidFill>
                <a:latin typeface="Arial"/>
                <a:cs typeface="Arial"/>
              </a:rPr>
              <a:t>®</a:t>
            </a:r>
            <a:r>
              <a:rPr lang="de-DE" sz="2400">
                <a:solidFill>
                  <a:schemeClr val="tx1"/>
                </a:solidFill>
                <a:latin typeface="Arial"/>
                <a:cs typeface="Arial"/>
              </a:rPr>
              <a:t> Regierungen und Behörden bei der Dekarbonisierung des Stromsystems.</a:t>
            </a:r>
            <a:endParaRPr lang="en-US" sz="2400">
              <a:solidFill>
                <a:schemeClr val="tx1"/>
              </a:solidFill>
              <a:latin typeface="Arial"/>
              <a:cs typeface="Arial"/>
            </a:endParaRPr>
          </a:p>
        </p:txBody>
      </p:sp>
      <p:sp>
        <p:nvSpPr>
          <p:cNvPr id="15" name="TextBox 14">
            <a:extLst>
              <a:ext uri="{FF2B5EF4-FFF2-40B4-BE49-F238E27FC236}">
                <a16:creationId xmlns:a16="http://schemas.microsoft.com/office/drawing/2014/main" id="{548A0ACE-542E-418A-DA01-E5478EEF9DF4}"/>
              </a:ext>
            </a:extLst>
          </p:cNvPr>
          <p:cNvSpPr txBox="1"/>
          <p:nvPr userDrawn="1"/>
        </p:nvSpPr>
        <p:spPr>
          <a:xfrm>
            <a:off x="573024" y="4608576"/>
            <a:ext cx="9521309" cy="338554"/>
          </a:xfrm>
          <a:prstGeom prst="rect">
            <a:avLst/>
          </a:prstGeom>
          <a:noFill/>
        </p:spPr>
        <p:txBody>
          <a:bodyPr wrap="square" lIns="0" tIns="0" rIns="0" bIns="0" rtlCol="0">
            <a:spAutoFit/>
          </a:bodyPr>
          <a:lstStyle/>
          <a:p>
            <a:pPr marL="0" lvl="0" indent="0">
              <a:buNone/>
            </a:pPr>
            <a:r>
              <a:rPr lang="en-US" sz="2200" err="1">
                <a:solidFill>
                  <a:schemeClr val="tx1"/>
                </a:solidFill>
                <a:latin typeface="Arial"/>
                <a:cs typeface="Arial"/>
              </a:rPr>
              <a:t>Erfahren</a:t>
            </a:r>
            <a:r>
              <a:rPr lang="en-US" sz="2200">
                <a:solidFill>
                  <a:schemeClr val="tx1"/>
                </a:solidFill>
                <a:latin typeface="Arial"/>
                <a:cs typeface="Arial"/>
              </a:rPr>
              <a:t> Sie N</a:t>
            </a:r>
            <a:r>
              <a:rPr lang="de-DE" sz="2200" err="1">
                <a:solidFill>
                  <a:schemeClr val="tx1"/>
                </a:solidFill>
                <a:latin typeface="Arial"/>
                <a:cs typeface="Arial"/>
              </a:rPr>
              <a:t>äheres</a:t>
            </a:r>
            <a:r>
              <a:rPr lang="de-DE" sz="2200">
                <a:solidFill>
                  <a:schemeClr val="tx1"/>
                </a:solidFill>
                <a:latin typeface="Arial"/>
                <a:cs typeface="Arial"/>
              </a:rPr>
              <a:t> auf unserer</a:t>
            </a:r>
            <a:r>
              <a:rPr lang="de-DE" sz="2200" baseline="0">
                <a:solidFill>
                  <a:schemeClr val="tx1"/>
                </a:solidFill>
                <a:latin typeface="Arial"/>
                <a:cs typeface="Arial"/>
              </a:rPr>
              <a:t> Website</a:t>
            </a:r>
            <a:r>
              <a:rPr lang="en-US" sz="2200" baseline="0">
                <a:solidFill>
                  <a:schemeClr val="tx1"/>
                </a:solidFill>
                <a:latin typeface="Arial"/>
                <a:cs typeface="Arial"/>
              </a:rPr>
              <a:t>:</a:t>
            </a:r>
            <a:r>
              <a:rPr lang="de-DE" sz="2200">
                <a:solidFill>
                  <a:schemeClr val="tx1"/>
                </a:solidFill>
                <a:latin typeface="Arial"/>
                <a:cs typeface="Arial"/>
              </a:rPr>
              <a:t> </a:t>
            </a:r>
            <a:r>
              <a:rPr lang="en-US" sz="2200" u="heavy">
                <a:solidFill>
                  <a:schemeClr val="tx1"/>
                </a:solidFill>
                <a:uFill>
                  <a:solidFill>
                    <a:srgbClr val="F15B55"/>
                  </a:solidFill>
                </a:uFill>
                <a:latin typeface="Arial"/>
                <a:cs typeface="Arial"/>
                <a:hlinkClick r:id="rId2">
                  <a:extLst>
                    <a:ext uri="{A12FA001-AC4F-418D-AE19-62706E023703}">
                      <ahyp:hlinkClr xmlns:ahyp="http://schemas.microsoft.com/office/drawing/2018/hyperlinkcolor" val="tx"/>
                    </a:ext>
                  </a:extLst>
                </a:hlinkClick>
              </a:rPr>
              <a:t>raponline.org</a:t>
            </a:r>
            <a:endParaRPr lang="en-US" sz="2200" u="heavy">
              <a:solidFill>
                <a:schemeClr val="tx1"/>
              </a:solidFill>
              <a:uFill>
                <a:solidFill>
                  <a:srgbClr val="F15B55"/>
                </a:solidFill>
              </a:uFill>
              <a:latin typeface="Arial"/>
              <a:cs typeface="Arial"/>
            </a:endParaRPr>
          </a:p>
        </p:txBody>
      </p:sp>
      <p:sp>
        <p:nvSpPr>
          <p:cNvPr id="4" name="Slide Number Placeholder 3">
            <a:extLst>
              <a:ext uri="{FF2B5EF4-FFF2-40B4-BE49-F238E27FC236}">
                <a16:creationId xmlns:a16="http://schemas.microsoft.com/office/drawing/2014/main" id="{810D5F6F-8E17-04D5-E4FB-762A19BA9E67}"/>
              </a:ext>
            </a:extLst>
          </p:cNvPr>
          <p:cNvSpPr>
            <a:spLocks noGrp="1"/>
          </p:cNvSpPr>
          <p:nvPr>
            <p:ph type="sldNum" sz="quarter" idx="24"/>
          </p:nvPr>
        </p:nvSpPr>
        <p:spPr/>
        <p:txBody>
          <a:bodyPr/>
          <a:lstStyle/>
          <a:p>
            <a:fld id="{796CB93B-C569-4802-AF22-9A2B7C1E12CA}" type="slidenum">
              <a:rPr lang="en-US" smtClean="0"/>
              <a:pPr/>
              <a:t>‹Nr.›</a:t>
            </a:fld>
            <a:endParaRPr lang="en-US"/>
          </a:p>
        </p:txBody>
      </p:sp>
      <p:pic>
        <p:nvPicPr>
          <p:cNvPr id="2" name="Picture 1" descr="A white text on a black background&#10;&#10;Description automatically generated">
            <a:extLst>
              <a:ext uri="{FF2B5EF4-FFF2-40B4-BE49-F238E27FC236}">
                <a16:creationId xmlns:a16="http://schemas.microsoft.com/office/drawing/2014/main" id="{CF224BB2-D1B8-2F1F-76AC-6ACFBC27AFB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73024" y="420161"/>
            <a:ext cx="2877318" cy="1121666"/>
          </a:xfrm>
          <a:prstGeom prst="rect">
            <a:avLst/>
          </a:prstGeom>
        </p:spPr>
      </p:pic>
      <p:sp>
        <p:nvSpPr>
          <p:cNvPr id="22" name="Text Placeholder 8">
            <a:extLst>
              <a:ext uri="{FF2B5EF4-FFF2-40B4-BE49-F238E27FC236}">
                <a16:creationId xmlns:a16="http://schemas.microsoft.com/office/drawing/2014/main" id="{AC6DA342-1184-7A6F-62A4-36287A347858}"/>
              </a:ext>
            </a:extLst>
          </p:cNvPr>
          <p:cNvSpPr>
            <a:spLocks noGrp="1"/>
          </p:cNvSpPr>
          <p:nvPr>
            <p:ph type="body" sz="quarter" idx="13" hasCustomPrompt="1"/>
          </p:nvPr>
        </p:nvSpPr>
        <p:spPr>
          <a:xfrm>
            <a:off x="560796" y="5300199"/>
            <a:ext cx="2560320" cy="177549"/>
          </a:xfrm>
          <a:prstGeom prst="rect">
            <a:avLst/>
          </a:prstGeom>
        </p:spPr>
        <p:txBody>
          <a:bodyPr wrap="square" lIns="0" tIns="0" rIns="0" bIns="0">
            <a:spAutoFit/>
          </a:bodyPr>
          <a:lstStyle>
            <a:lvl1pPr marL="0" indent="0">
              <a:lnSpc>
                <a:spcPts val="1272"/>
              </a:lnSpc>
              <a:spcBef>
                <a:spcPts val="0"/>
              </a:spcBef>
              <a:buNone/>
              <a:defRPr sz="1600" spc="0" baseline="0">
                <a:solidFill>
                  <a:srgbClr val="083050"/>
                </a:solidFill>
                <a:latin typeface="Arial" panose="020B0604020202020204" pitchFamily="34" charset="0"/>
                <a:cs typeface="Arial" panose="020B0604020202020204" pitchFamily="34" charset="0"/>
              </a:defRPr>
            </a:lvl1pPr>
          </a:lstStyle>
          <a:p>
            <a:pPr lvl="0"/>
            <a:r>
              <a:rPr lang="en-US"/>
              <a:t>Name - Click to edit</a:t>
            </a:r>
          </a:p>
        </p:txBody>
      </p:sp>
      <p:sp>
        <p:nvSpPr>
          <p:cNvPr id="23" name="Text Placeholder 8">
            <a:extLst>
              <a:ext uri="{FF2B5EF4-FFF2-40B4-BE49-F238E27FC236}">
                <a16:creationId xmlns:a16="http://schemas.microsoft.com/office/drawing/2014/main" id="{BFF7CA92-2994-E2C4-475D-425D684118E7}"/>
              </a:ext>
            </a:extLst>
          </p:cNvPr>
          <p:cNvSpPr>
            <a:spLocks noGrp="1"/>
          </p:cNvSpPr>
          <p:nvPr>
            <p:ph type="body" sz="quarter" idx="17" hasCustomPrompt="1"/>
          </p:nvPr>
        </p:nvSpPr>
        <p:spPr>
          <a:xfrm>
            <a:off x="573024" y="5616861"/>
            <a:ext cx="2548092" cy="187167"/>
          </a:xfrm>
          <a:prstGeom prst="rect">
            <a:avLst/>
          </a:prstGeom>
        </p:spPr>
        <p:txBody>
          <a:bodyPr lIns="0" tIns="0" rIns="0" bIns="0">
            <a:spAutoFit/>
          </a:bodyPr>
          <a:lstStyle>
            <a:lvl1pPr marL="0" indent="0" rtl="0">
              <a:lnSpc>
                <a:spcPts val="1363"/>
              </a:lnSpc>
              <a:spcBef>
                <a:spcPts val="0"/>
              </a:spcBef>
              <a:buNone/>
              <a:defRPr sz="1600" spc="0" baseline="0">
                <a:solidFill>
                  <a:srgbClr val="083050"/>
                </a:solidFill>
                <a:latin typeface="Arial"/>
                <a:ea typeface="STHeiti" panose="02010600040101010101" pitchFamily="2" charset="-128"/>
                <a:cs typeface="Arial"/>
              </a:defRPr>
            </a:lvl1pPr>
          </a:lstStyle>
          <a:p>
            <a:pPr lvl="0"/>
            <a:r>
              <a:rPr lang="en-US" altLang="zh-CN"/>
              <a:t>Email - Click to edit</a:t>
            </a:r>
            <a:endParaRPr lang="en-US"/>
          </a:p>
        </p:txBody>
      </p:sp>
      <p:sp>
        <p:nvSpPr>
          <p:cNvPr id="24" name="Text Placeholder 8">
            <a:extLst>
              <a:ext uri="{FF2B5EF4-FFF2-40B4-BE49-F238E27FC236}">
                <a16:creationId xmlns:a16="http://schemas.microsoft.com/office/drawing/2014/main" id="{61EB7303-C281-F2F0-BB73-EAABFE7E730B}"/>
              </a:ext>
            </a:extLst>
          </p:cNvPr>
          <p:cNvSpPr>
            <a:spLocks noGrp="1"/>
          </p:cNvSpPr>
          <p:nvPr>
            <p:ph type="body" sz="quarter" idx="19" hasCustomPrompt="1"/>
          </p:nvPr>
        </p:nvSpPr>
        <p:spPr>
          <a:xfrm>
            <a:off x="3535680" y="5300198"/>
            <a:ext cx="2560320" cy="177549"/>
          </a:xfrm>
          <a:prstGeom prst="rect">
            <a:avLst/>
          </a:prstGeom>
        </p:spPr>
        <p:txBody>
          <a:bodyPr wrap="square" lIns="0" tIns="0" rIns="0" bIns="0">
            <a:spAutoFit/>
          </a:bodyPr>
          <a:lstStyle>
            <a:lvl1pPr marL="0" indent="0">
              <a:lnSpc>
                <a:spcPts val="1272"/>
              </a:lnSpc>
              <a:spcBef>
                <a:spcPts val="0"/>
              </a:spcBef>
              <a:buNone/>
              <a:defRPr sz="1600" spc="0" baseline="0">
                <a:solidFill>
                  <a:srgbClr val="083050"/>
                </a:solidFill>
                <a:latin typeface="Arial" panose="020B0604020202020204" pitchFamily="34" charset="0"/>
                <a:cs typeface="Arial" panose="020B0604020202020204" pitchFamily="34" charset="0"/>
              </a:defRPr>
            </a:lvl1pPr>
          </a:lstStyle>
          <a:p>
            <a:pPr lvl="0"/>
            <a:r>
              <a:rPr lang="en-US"/>
              <a:t>Name - Click to edit</a:t>
            </a:r>
          </a:p>
        </p:txBody>
      </p:sp>
      <p:sp>
        <p:nvSpPr>
          <p:cNvPr id="26" name="Text Placeholder 8">
            <a:extLst>
              <a:ext uri="{FF2B5EF4-FFF2-40B4-BE49-F238E27FC236}">
                <a16:creationId xmlns:a16="http://schemas.microsoft.com/office/drawing/2014/main" id="{C5C5049D-0B7A-D2BA-DD0A-1460FAB04676}"/>
              </a:ext>
            </a:extLst>
          </p:cNvPr>
          <p:cNvSpPr>
            <a:spLocks noGrp="1"/>
          </p:cNvSpPr>
          <p:nvPr>
            <p:ph type="body" sz="quarter" idx="20" hasCustomPrompt="1"/>
          </p:nvPr>
        </p:nvSpPr>
        <p:spPr>
          <a:xfrm>
            <a:off x="3547908" y="5616861"/>
            <a:ext cx="2548092" cy="187167"/>
          </a:xfrm>
          <a:prstGeom prst="rect">
            <a:avLst/>
          </a:prstGeom>
        </p:spPr>
        <p:txBody>
          <a:bodyPr lIns="0" tIns="0" rIns="0" bIns="0">
            <a:spAutoFit/>
          </a:bodyPr>
          <a:lstStyle>
            <a:lvl1pPr marL="0" indent="0" rtl="0">
              <a:lnSpc>
                <a:spcPts val="1363"/>
              </a:lnSpc>
              <a:spcBef>
                <a:spcPts val="0"/>
              </a:spcBef>
              <a:buNone/>
              <a:defRPr sz="1600" spc="0" baseline="0">
                <a:solidFill>
                  <a:srgbClr val="083050"/>
                </a:solidFill>
                <a:latin typeface="Arial"/>
                <a:ea typeface="STHeiti" panose="02010600040101010101" pitchFamily="2" charset="-128"/>
                <a:cs typeface="Arial"/>
              </a:defRPr>
            </a:lvl1pPr>
          </a:lstStyle>
          <a:p>
            <a:pPr lvl="0"/>
            <a:r>
              <a:rPr lang="en-US" altLang="zh-CN"/>
              <a:t>Email - Click to edit</a:t>
            </a:r>
            <a:endParaRPr lang="en-US"/>
          </a:p>
        </p:txBody>
      </p:sp>
      <p:sp>
        <p:nvSpPr>
          <p:cNvPr id="27" name="Text Placeholder 8">
            <a:extLst>
              <a:ext uri="{FF2B5EF4-FFF2-40B4-BE49-F238E27FC236}">
                <a16:creationId xmlns:a16="http://schemas.microsoft.com/office/drawing/2014/main" id="{06D40FC6-E188-EB17-CCE6-74808FBCE7B2}"/>
              </a:ext>
            </a:extLst>
          </p:cNvPr>
          <p:cNvSpPr>
            <a:spLocks noGrp="1"/>
          </p:cNvSpPr>
          <p:nvPr>
            <p:ph type="body" sz="quarter" idx="22" hasCustomPrompt="1"/>
          </p:nvPr>
        </p:nvSpPr>
        <p:spPr>
          <a:xfrm>
            <a:off x="6522794" y="5300198"/>
            <a:ext cx="2560320" cy="177549"/>
          </a:xfrm>
          <a:prstGeom prst="rect">
            <a:avLst/>
          </a:prstGeom>
        </p:spPr>
        <p:txBody>
          <a:bodyPr wrap="square" lIns="0" tIns="0" rIns="0" bIns="0">
            <a:spAutoFit/>
          </a:bodyPr>
          <a:lstStyle>
            <a:lvl1pPr marL="0" indent="0">
              <a:lnSpc>
                <a:spcPts val="1272"/>
              </a:lnSpc>
              <a:spcBef>
                <a:spcPts val="0"/>
              </a:spcBef>
              <a:buNone/>
              <a:defRPr sz="1600" spc="0" baseline="0">
                <a:solidFill>
                  <a:srgbClr val="083050"/>
                </a:solidFill>
                <a:latin typeface="Arial" panose="020B0604020202020204" pitchFamily="34" charset="0"/>
                <a:cs typeface="Arial" panose="020B0604020202020204" pitchFamily="34" charset="0"/>
              </a:defRPr>
            </a:lvl1pPr>
          </a:lstStyle>
          <a:p>
            <a:pPr lvl="0"/>
            <a:r>
              <a:rPr lang="en-US"/>
              <a:t>Name - Click to edit</a:t>
            </a:r>
          </a:p>
        </p:txBody>
      </p:sp>
      <p:sp>
        <p:nvSpPr>
          <p:cNvPr id="28" name="Text Placeholder 8">
            <a:extLst>
              <a:ext uri="{FF2B5EF4-FFF2-40B4-BE49-F238E27FC236}">
                <a16:creationId xmlns:a16="http://schemas.microsoft.com/office/drawing/2014/main" id="{44F29015-3538-F0E6-A630-662039BF81F2}"/>
              </a:ext>
            </a:extLst>
          </p:cNvPr>
          <p:cNvSpPr>
            <a:spLocks noGrp="1"/>
          </p:cNvSpPr>
          <p:nvPr>
            <p:ph type="body" sz="quarter" idx="23" hasCustomPrompt="1"/>
          </p:nvPr>
        </p:nvSpPr>
        <p:spPr>
          <a:xfrm>
            <a:off x="6522794" y="5616861"/>
            <a:ext cx="2548092" cy="187167"/>
          </a:xfrm>
          <a:prstGeom prst="rect">
            <a:avLst/>
          </a:prstGeom>
        </p:spPr>
        <p:txBody>
          <a:bodyPr lIns="0" tIns="0" rIns="0" bIns="0">
            <a:spAutoFit/>
          </a:bodyPr>
          <a:lstStyle>
            <a:lvl1pPr marL="0" indent="0" rtl="0">
              <a:lnSpc>
                <a:spcPts val="1363"/>
              </a:lnSpc>
              <a:spcBef>
                <a:spcPts val="0"/>
              </a:spcBef>
              <a:buNone/>
              <a:defRPr sz="1600" spc="0" baseline="0">
                <a:solidFill>
                  <a:srgbClr val="083050"/>
                </a:solidFill>
                <a:latin typeface="Arial"/>
                <a:ea typeface="STHeiti" panose="02010600040101010101" pitchFamily="2" charset="-128"/>
                <a:cs typeface="Arial"/>
              </a:defRPr>
            </a:lvl1pPr>
          </a:lstStyle>
          <a:p>
            <a:pPr lvl="0"/>
            <a:r>
              <a:rPr lang="en-US" altLang="zh-CN"/>
              <a:t>Email - Click to edit</a:t>
            </a:r>
            <a:endParaRPr lang="en-US"/>
          </a:p>
        </p:txBody>
      </p:sp>
      <p:sp>
        <p:nvSpPr>
          <p:cNvPr id="3" name="Text Placeholder 8">
            <a:extLst>
              <a:ext uri="{FF2B5EF4-FFF2-40B4-BE49-F238E27FC236}">
                <a16:creationId xmlns:a16="http://schemas.microsoft.com/office/drawing/2014/main" id="{DFB805B8-62EB-4BBA-6011-FC348AF47566}"/>
              </a:ext>
            </a:extLst>
          </p:cNvPr>
          <p:cNvSpPr>
            <a:spLocks noGrp="1"/>
          </p:cNvSpPr>
          <p:nvPr>
            <p:ph type="body" sz="quarter" idx="25" hasCustomPrompt="1"/>
          </p:nvPr>
        </p:nvSpPr>
        <p:spPr>
          <a:xfrm>
            <a:off x="9497680" y="5300198"/>
            <a:ext cx="2560320" cy="177549"/>
          </a:xfrm>
          <a:prstGeom prst="rect">
            <a:avLst/>
          </a:prstGeom>
        </p:spPr>
        <p:txBody>
          <a:bodyPr wrap="square" lIns="0" tIns="0" rIns="0" bIns="0">
            <a:spAutoFit/>
          </a:bodyPr>
          <a:lstStyle>
            <a:lvl1pPr marL="0" indent="0">
              <a:lnSpc>
                <a:spcPts val="1272"/>
              </a:lnSpc>
              <a:spcBef>
                <a:spcPts val="0"/>
              </a:spcBef>
              <a:buNone/>
              <a:defRPr sz="1600" spc="0" baseline="0">
                <a:solidFill>
                  <a:srgbClr val="083050"/>
                </a:solidFill>
                <a:latin typeface="Arial" panose="020B0604020202020204" pitchFamily="34" charset="0"/>
                <a:cs typeface="Arial" panose="020B0604020202020204" pitchFamily="34" charset="0"/>
              </a:defRPr>
            </a:lvl1pPr>
          </a:lstStyle>
          <a:p>
            <a:pPr lvl="0"/>
            <a:r>
              <a:rPr lang="en-US"/>
              <a:t>Name - Click to edit</a:t>
            </a:r>
          </a:p>
        </p:txBody>
      </p:sp>
      <p:sp>
        <p:nvSpPr>
          <p:cNvPr id="5" name="Text Placeholder 8">
            <a:extLst>
              <a:ext uri="{FF2B5EF4-FFF2-40B4-BE49-F238E27FC236}">
                <a16:creationId xmlns:a16="http://schemas.microsoft.com/office/drawing/2014/main" id="{D44AE20E-3ADB-D9BA-8489-FB37745C2D0B}"/>
              </a:ext>
            </a:extLst>
          </p:cNvPr>
          <p:cNvSpPr>
            <a:spLocks noGrp="1"/>
          </p:cNvSpPr>
          <p:nvPr>
            <p:ph type="body" sz="quarter" idx="26" hasCustomPrompt="1"/>
          </p:nvPr>
        </p:nvSpPr>
        <p:spPr>
          <a:xfrm>
            <a:off x="9509908" y="5616861"/>
            <a:ext cx="2548092" cy="187167"/>
          </a:xfrm>
          <a:prstGeom prst="rect">
            <a:avLst/>
          </a:prstGeom>
        </p:spPr>
        <p:txBody>
          <a:bodyPr lIns="0" tIns="0" rIns="0" bIns="0">
            <a:spAutoFit/>
          </a:bodyPr>
          <a:lstStyle>
            <a:lvl1pPr marL="0" indent="0" rtl="0">
              <a:lnSpc>
                <a:spcPts val="1363"/>
              </a:lnSpc>
              <a:spcBef>
                <a:spcPts val="0"/>
              </a:spcBef>
              <a:buNone/>
              <a:defRPr sz="1600" spc="0" baseline="0">
                <a:solidFill>
                  <a:srgbClr val="083050"/>
                </a:solidFill>
                <a:latin typeface="Arial"/>
                <a:ea typeface="STHeiti" panose="02010600040101010101" pitchFamily="2" charset="-128"/>
                <a:cs typeface="Arial"/>
              </a:defRPr>
            </a:lvl1pPr>
          </a:lstStyle>
          <a:p>
            <a:pPr lvl="0"/>
            <a:r>
              <a:rPr lang="en-US" altLang="zh-CN"/>
              <a:t>Email - Click to edit</a:t>
            </a:r>
            <a:endParaRPr lang="en-US"/>
          </a:p>
        </p:txBody>
      </p:sp>
    </p:spTree>
    <p:extLst>
      <p:ext uri="{BB962C8B-B14F-4D97-AF65-F5344CB8AC3E}">
        <p14:creationId xmlns:p14="http://schemas.microsoft.com/office/powerpoint/2010/main" val="41568391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inese About Slide Three Authors">
    <p:bg>
      <p:bgPr>
        <a:solidFill>
          <a:schemeClr val="bg1"/>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C25298C-B6E9-7699-2854-EBCD4C9ECB09}"/>
              </a:ext>
            </a:extLst>
          </p:cNvPr>
          <p:cNvSpPr txBox="1"/>
          <p:nvPr userDrawn="1"/>
        </p:nvSpPr>
        <p:spPr>
          <a:xfrm>
            <a:off x="573025" y="2147111"/>
            <a:ext cx="8382131" cy="553998"/>
          </a:xfrm>
          <a:prstGeom prst="rect">
            <a:avLst/>
          </a:prstGeom>
          <a:noFill/>
        </p:spPr>
        <p:txBody>
          <a:bodyPr wrap="square" lIns="0" tIns="0" rIns="0" bIns="0" rtlCol="0">
            <a:spAutoFit/>
          </a:bodyPr>
          <a:lstStyle/>
          <a:p>
            <a:r>
              <a:rPr lang="zh-CN" sz="3600" b="1" i="1" u="none" strike="noStrike">
                <a:solidFill>
                  <a:schemeClr val="tx1"/>
                </a:solidFill>
                <a:effectLst/>
                <a:latin typeface="SimSun" panose="02010600030101010101" pitchFamily="2" charset="-122"/>
                <a:ea typeface="SimSun" panose="02010600030101010101" pitchFamily="2" charset="-122"/>
              </a:rPr>
              <a:t>关于我们</a:t>
            </a:r>
            <a:r>
              <a:rPr lang="zh-CN" sz="3600" b="1" i="0" u="none" strike="noStrike">
                <a:solidFill>
                  <a:schemeClr val="tx1"/>
                </a:solidFill>
                <a:effectLst/>
                <a:latin typeface="SimSun" panose="02010600030101010101" pitchFamily="2" charset="-122"/>
                <a:ea typeface="SimSun" panose="02010600030101010101" pitchFamily="2" charset="-122"/>
              </a:rPr>
              <a:t> </a:t>
            </a:r>
            <a:endParaRPr lang="en-US" sz="6000" b="1">
              <a:solidFill>
                <a:schemeClr val="tx1"/>
              </a:solidFill>
              <a:latin typeface="SimSun" panose="02010600030101010101" pitchFamily="2" charset="-122"/>
              <a:ea typeface="SimSun" panose="02010600030101010101" pitchFamily="2" charset="-122"/>
              <a:cs typeface="Arial"/>
            </a:endParaRPr>
          </a:p>
        </p:txBody>
      </p:sp>
      <p:sp>
        <p:nvSpPr>
          <p:cNvPr id="9" name="TextBox 8">
            <a:extLst>
              <a:ext uri="{FF2B5EF4-FFF2-40B4-BE49-F238E27FC236}">
                <a16:creationId xmlns:a16="http://schemas.microsoft.com/office/drawing/2014/main" id="{207E97D2-0A40-4DDA-796F-99C6BACF045F}"/>
              </a:ext>
            </a:extLst>
          </p:cNvPr>
          <p:cNvSpPr txBox="1"/>
          <p:nvPr userDrawn="1"/>
        </p:nvSpPr>
        <p:spPr>
          <a:xfrm>
            <a:off x="573025" y="2788922"/>
            <a:ext cx="10795193" cy="1312860"/>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zh-CN" sz="2000" kern="100">
                <a:solidFill>
                  <a:schemeClr val="tx1"/>
                </a:solidFill>
                <a:effectLst/>
                <a:latin typeface="SimSun" panose="02010600030101010101" pitchFamily="2" charset="-122"/>
                <a:ea typeface="SimSun" panose="02010600030101010101" pitchFamily="2" charset="-122"/>
                <a:cs typeface="Arial" panose="020B0604020202020204" pitchFamily="34" charset="0"/>
              </a:rPr>
              <a:t>睿博能源智库</a:t>
            </a:r>
            <a:r>
              <a:rPr lang="en-US" altLang="zh-CN" sz="1800" kern="100">
                <a:solidFill>
                  <a:schemeClr val="tx1"/>
                </a:solidFill>
                <a:effectLst/>
                <a:latin typeface="Arial" panose="020B0604020202020204" pitchFamily="34" charset="0"/>
                <a:ea typeface="SimSun" panose="02010600030101010101" pitchFamily="2" charset="-122"/>
                <a:cs typeface="Arial" panose="020B0604020202020204" pitchFamily="34" charset="0"/>
              </a:rPr>
              <a:t> (</a:t>
            </a:r>
            <a:r>
              <a:rPr lang="en-US" sz="1800" kern="100">
                <a:solidFill>
                  <a:schemeClr val="tx1"/>
                </a:solidFill>
                <a:effectLst/>
                <a:latin typeface="Arial" panose="020B0604020202020204" pitchFamily="34" charset="0"/>
                <a:ea typeface="SimSun" panose="02010600030101010101" pitchFamily="2" charset="-122"/>
                <a:cs typeface="Arial" panose="020B0604020202020204" pitchFamily="34" charset="0"/>
              </a:rPr>
              <a:t>Regulatory Assistance Project (RAP)®) </a:t>
            </a:r>
            <a:r>
              <a:rPr lang="zh-CN" sz="2000" kern="100">
                <a:solidFill>
                  <a:schemeClr val="tx1"/>
                </a:solidFill>
                <a:effectLst/>
                <a:latin typeface="SimSun" panose="02010600030101010101" pitchFamily="2" charset="-122"/>
                <a:ea typeface="SimSun" panose="02010600030101010101" pitchFamily="2" charset="-122"/>
                <a:cs typeface="Arial" panose="020B0604020202020204" pitchFamily="34" charset="0"/>
              </a:rPr>
              <a:t>是一个全球性专家咨询机构，长期致力于为世界上多个国家和地区的能源转型所面临的挑战提供解决方案。我们在能源领域从事专业的技术、政策和经济分析，特别是在电力行业规划和市场设计、能效和电力需求侧管理、电气化策略制定、空气质量管理、可再生能源并网、排放交易等方面有着资深的国际经验。</a:t>
            </a:r>
            <a:endParaRPr lang="en-US" sz="2000" kern="100">
              <a:solidFill>
                <a:schemeClr val="tx1"/>
              </a:solidFill>
              <a:effectLst/>
              <a:latin typeface="SimSun" panose="02010600030101010101" pitchFamily="2" charset="-122"/>
              <a:ea typeface="SimSun" panose="02010600030101010101" pitchFamily="2" charset="-122"/>
              <a:cs typeface="Arial" panose="020B0604020202020204" pitchFamily="34" charset="0"/>
            </a:endParaRPr>
          </a:p>
        </p:txBody>
      </p:sp>
      <p:sp>
        <p:nvSpPr>
          <p:cNvPr id="14" name="TextBox 13">
            <a:extLst>
              <a:ext uri="{FF2B5EF4-FFF2-40B4-BE49-F238E27FC236}">
                <a16:creationId xmlns:a16="http://schemas.microsoft.com/office/drawing/2014/main" id="{EB92ACB9-2584-0529-DB9D-237394CF86D3}"/>
              </a:ext>
            </a:extLst>
          </p:cNvPr>
          <p:cNvSpPr txBox="1"/>
          <p:nvPr userDrawn="1"/>
        </p:nvSpPr>
        <p:spPr>
          <a:xfrm>
            <a:off x="573024" y="4608579"/>
            <a:ext cx="4970020" cy="343492"/>
          </a:xfrm>
          <a:prstGeom prst="rect">
            <a:avLst/>
          </a:prstGeom>
          <a:noFill/>
        </p:spPr>
        <p:txBody>
          <a:bodyPr wrap="square" lIns="0" tIns="0" rIns="0" bIns="0" rtlCol="0">
            <a:spAutoFit/>
          </a:bodyPr>
          <a:lstStyle/>
          <a:p>
            <a:pPr marL="0" marR="0" lvl="0" indent="0" algn="l" defTabSz="898908" rtl="0" eaLnBrk="1" fontAlgn="auto" latinLnBrk="0" hangingPunct="1">
              <a:lnSpc>
                <a:spcPct val="110000"/>
              </a:lnSpc>
              <a:spcBef>
                <a:spcPts val="0"/>
              </a:spcBef>
              <a:spcAft>
                <a:spcPts val="0"/>
              </a:spcAft>
              <a:buClrTx/>
              <a:buSzTx/>
              <a:buFontTx/>
              <a:buNone/>
              <a:tabLst/>
              <a:defRPr/>
            </a:pPr>
            <a:r>
              <a:rPr lang="zh-TW" altLang="en-US" sz="1800" b="1" i="0" kern="1200">
                <a:solidFill>
                  <a:schemeClr val="tx1"/>
                </a:solidFill>
                <a:effectLst/>
                <a:latin typeface="SimSun" panose="02010600030101010101" pitchFamily="2" charset="-122"/>
                <a:ea typeface="SimSun" panose="02010600030101010101" pitchFamily="2" charset="-122"/>
                <a:cs typeface="Heiti SC Medium"/>
              </a:rPr>
              <a:t>欲了解更多我们的工作 </a:t>
            </a:r>
            <a:r>
              <a:rPr lang="en-US" sz="2200" b="0" i="0" u="sng" err="1">
                <a:solidFill>
                  <a:schemeClr val="tx1"/>
                </a:solidFill>
                <a:uFill>
                  <a:solidFill>
                    <a:srgbClr val="F15B55"/>
                  </a:solidFill>
                </a:uFill>
                <a:latin typeface="Arial" panose="020B0604020202020204" pitchFamily="34" charset="0"/>
                <a:ea typeface="Heiti SC Medium"/>
                <a:cs typeface="Arial" panose="020B0604020202020204" pitchFamily="34" charset="0"/>
              </a:rPr>
              <a:t>raponline.org</a:t>
            </a:r>
            <a:r>
              <a:rPr lang="en-US" sz="2200" b="0" i="0" u="sng">
                <a:solidFill>
                  <a:schemeClr val="tx1"/>
                </a:solidFill>
                <a:uFill>
                  <a:solidFill>
                    <a:srgbClr val="F15B55"/>
                  </a:solidFill>
                </a:uFill>
                <a:latin typeface="Arial" panose="020B0604020202020204" pitchFamily="34" charset="0"/>
                <a:ea typeface="Heiti SC Medium"/>
                <a:cs typeface="Arial" panose="020B0604020202020204" pitchFamily="34" charset="0"/>
              </a:rPr>
              <a:t>/</a:t>
            </a:r>
            <a:r>
              <a:rPr lang="en-US" sz="2200" b="0" i="0" u="sng" err="1">
                <a:solidFill>
                  <a:schemeClr val="tx1"/>
                </a:solidFill>
                <a:uFill>
                  <a:solidFill>
                    <a:srgbClr val="F15B55"/>
                  </a:solidFill>
                </a:uFill>
                <a:latin typeface="Arial" panose="020B0604020202020204" pitchFamily="34" charset="0"/>
                <a:ea typeface="Heiti SC Medium"/>
                <a:cs typeface="Arial" panose="020B0604020202020204" pitchFamily="34" charset="0"/>
              </a:rPr>
              <a:t>china</a:t>
            </a:r>
            <a:endParaRPr lang="en-US" sz="2200" b="0" i="0" u="sng">
              <a:solidFill>
                <a:schemeClr val="tx1"/>
              </a:solidFill>
              <a:uFill>
                <a:solidFill>
                  <a:srgbClr val="F15B55"/>
                </a:solidFill>
              </a:uFill>
              <a:latin typeface="Arial" panose="020B0604020202020204" pitchFamily="34" charset="0"/>
              <a:ea typeface="Heiti SC Medium"/>
              <a:cs typeface="Arial" panose="020B0604020202020204" pitchFamily="34" charset="0"/>
            </a:endParaRPr>
          </a:p>
        </p:txBody>
      </p:sp>
      <p:sp>
        <p:nvSpPr>
          <p:cNvPr id="2" name="Slide Number Placeholder 1">
            <a:extLst>
              <a:ext uri="{FF2B5EF4-FFF2-40B4-BE49-F238E27FC236}">
                <a16:creationId xmlns:a16="http://schemas.microsoft.com/office/drawing/2014/main" id="{9ED2488E-6194-F895-0C1B-121997586255}"/>
              </a:ext>
            </a:extLst>
          </p:cNvPr>
          <p:cNvSpPr>
            <a:spLocks noGrp="1"/>
          </p:cNvSpPr>
          <p:nvPr>
            <p:ph type="sldNum" sz="quarter" idx="24"/>
          </p:nvPr>
        </p:nvSpPr>
        <p:spPr/>
        <p:txBody>
          <a:bodyPr/>
          <a:lstStyle>
            <a:lvl1pPr>
              <a:defRPr>
                <a:latin typeface="SimSun" panose="02010600030101010101" pitchFamily="2" charset="-122"/>
                <a:ea typeface="SimSun" panose="02010600030101010101" pitchFamily="2" charset="-122"/>
              </a:defRPr>
            </a:lvl1pPr>
          </a:lstStyle>
          <a:p>
            <a:fld id="{796CB93B-C569-4802-AF22-9A2B7C1E12CA}" type="slidenum">
              <a:rPr lang="en-US" smtClean="0"/>
              <a:pPr/>
              <a:t>‹Nr.›</a:t>
            </a:fld>
            <a:endParaRPr lang="en-US"/>
          </a:p>
        </p:txBody>
      </p:sp>
      <p:pic>
        <p:nvPicPr>
          <p:cNvPr id="4" name="Picture 3" descr="A black and white logo&#10;&#10;Description automatically generated">
            <a:extLst>
              <a:ext uri="{FF2B5EF4-FFF2-40B4-BE49-F238E27FC236}">
                <a16:creationId xmlns:a16="http://schemas.microsoft.com/office/drawing/2014/main" id="{54E21275-A940-5E05-D38E-2692649F2E2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73024" y="367156"/>
            <a:ext cx="2402032" cy="1072989"/>
          </a:xfrm>
          <a:prstGeom prst="rect">
            <a:avLst/>
          </a:prstGeom>
        </p:spPr>
      </p:pic>
      <p:pic>
        <p:nvPicPr>
          <p:cNvPr id="5" name="Picture 4">
            <a:extLst>
              <a:ext uri="{FF2B5EF4-FFF2-40B4-BE49-F238E27FC236}">
                <a16:creationId xmlns:a16="http://schemas.microsoft.com/office/drawing/2014/main" id="{302C170F-0FDE-1B12-0EF5-D0C6FD3486C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970621" y="4208799"/>
            <a:ext cx="1330457" cy="1330457"/>
          </a:xfrm>
          <a:prstGeom prst="rect">
            <a:avLst/>
          </a:prstGeom>
        </p:spPr>
      </p:pic>
      <p:sp>
        <p:nvSpPr>
          <p:cNvPr id="11" name="Text Placeholder 8">
            <a:extLst>
              <a:ext uri="{FF2B5EF4-FFF2-40B4-BE49-F238E27FC236}">
                <a16:creationId xmlns:a16="http://schemas.microsoft.com/office/drawing/2014/main" id="{56C3018A-1D35-9616-8CE2-FE17AD1A9474}"/>
              </a:ext>
            </a:extLst>
          </p:cNvPr>
          <p:cNvSpPr>
            <a:spLocks noGrp="1"/>
          </p:cNvSpPr>
          <p:nvPr>
            <p:ph type="body" sz="quarter" idx="13" hasCustomPrompt="1"/>
          </p:nvPr>
        </p:nvSpPr>
        <p:spPr>
          <a:xfrm>
            <a:off x="560796" y="5713152"/>
            <a:ext cx="2560320" cy="166712"/>
          </a:xfrm>
          <a:prstGeom prst="rect">
            <a:avLst/>
          </a:prstGeom>
        </p:spPr>
        <p:txBody>
          <a:bodyPr wrap="square" lIns="0" tIns="0" rIns="0" bIns="0">
            <a:spAutoFit/>
          </a:bodyPr>
          <a:lstStyle>
            <a:lvl1pPr marL="0" indent="0">
              <a:lnSpc>
                <a:spcPts val="1272"/>
              </a:lnSpc>
              <a:spcBef>
                <a:spcPts val="0"/>
              </a:spcBef>
              <a:buNone/>
              <a:defRPr sz="1600" spc="0" baseline="0">
                <a:solidFill>
                  <a:srgbClr val="083050"/>
                </a:solidFill>
                <a:latin typeface="SimSun" panose="02010600030101010101" pitchFamily="2" charset="-122"/>
                <a:ea typeface="SimSun" panose="02010600030101010101" pitchFamily="2" charset="-122"/>
                <a:cs typeface="Arial" panose="020B0604020202020204" pitchFamily="34" charset="0"/>
              </a:defRPr>
            </a:lvl1pPr>
          </a:lstStyle>
          <a:p>
            <a:pPr lvl="0"/>
            <a:r>
              <a:rPr lang="en-US"/>
              <a:t>Name - Click to edit</a:t>
            </a:r>
          </a:p>
        </p:txBody>
      </p:sp>
      <p:sp>
        <p:nvSpPr>
          <p:cNvPr id="12" name="Text Placeholder 8">
            <a:extLst>
              <a:ext uri="{FF2B5EF4-FFF2-40B4-BE49-F238E27FC236}">
                <a16:creationId xmlns:a16="http://schemas.microsoft.com/office/drawing/2014/main" id="{83B7BDD9-488A-6D94-B89D-867D75FD162E}"/>
              </a:ext>
            </a:extLst>
          </p:cNvPr>
          <p:cNvSpPr>
            <a:spLocks noGrp="1"/>
          </p:cNvSpPr>
          <p:nvPr>
            <p:ph type="body" sz="quarter" idx="17" hasCustomPrompt="1"/>
          </p:nvPr>
        </p:nvSpPr>
        <p:spPr>
          <a:xfrm>
            <a:off x="573024" y="6029814"/>
            <a:ext cx="2548092" cy="179536"/>
          </a:xfrm>
          <a:prstGeom prst="rect">
            <a:avLst/>
          </a:prstGeom>
        </p:spPr>
        <p:txBody>
          <a:bodyPr lIns="0" tIns="0" rIns="0" bIns="0">
            <a:spAutoFit/>
          </a:bodyPr>
          <a:lstStyle>
            <a:lvl1pPr marL="0" indent="0" rtl="0">
              <a:lnSpc>
                <a:spcPts val="1363"/>
              </a:lnSpc>
              <a:spcBef>
                <a:spcPts val="0"/>
              </a:spcBef>
              <a:buNone/>
              <a:defRPr sz="1600" spc="0" baseline="0">
                <a:solidFill>
                  <a:srgbClr val="083050"/>
                </a:solidFill>
                <a:latin typeface="SimSun" panose="02010600030101010101" pitchFamily="2" charset="-122"/>
                <a:ea typeface="SimSun" panose="02010600030101010101" pitchFamily="2" charset="-122"/>
                <a:cs typeface="Arial"/>
              </a:defRPr>
            </a:lvl1pPr>
          </a:lstStyle>
          <a:p>
            <a:pPr lvl="0"/>
            <a:r>
              <a:rPr lang="en-US" altLang="zh-CN"/>
              <a:t>Email - Click to edit</a:t>
            </a:r>
            <a:endParaRPr lang="en-US"/>
          </a:p>
        </p:txBody>
      </p:sp>
      <p:sp>
        <p:nvSpPr>
          <p:cNvPr id="19" name="Text Placeholder 8">
            <a:extLst>
              <a:ext uri="{FF2B5EF4-FFF2-40B4-BE49-F238E27FC236}">
                <a16:creationId xmlns:a16="http://schemas.microsoft.com/office/drawing/2014/main" id="{88E579A9-7934-CF07-E545-7A8098A482A5}"/>
              </a:ext>
            </a:extLst>
          </p:cNvPr>
          <p:cNvSpPr>
            <a:spLocks noGrp="1"/>
          </p:cNvSpPr>
          <p:nvPr>
            <p:ph type="body" sz="quarter" idx="19" hasCustomPrompt="1"/>
          </p:nvPr>
        </p:nvSpPr>
        <p:spPr>
          <a:xfrm>
            <a:off x="3535680" y="5729390"/>
            <a:ext cx="2560320" cy="166712"/>
          </a:xfrm>
          <a:prstGeom prst="rect">
            <a:avLst/>
          </a:prstGeom>
        </p:spPr>
        <p:txBody>
          <a:bodyPr wrap="square" lIns="0" tIns="0" rIns="0" bIns="0">
            <a:spAutoFit/>
          </a:bodyPr>
          <a:lstStyle>
            <a:lvl1pPr marL="0" indent="0">
              <a:lnSpc>
                <a:spcPts val="1272"/>
              </a:lnSpc>
              <a:spcBef>
                <a:spcPts val="0"/>
              </a:spcBef>
              <a:buNone/>
              <a:defRPr sz="1600" spc="0" baseline="0">
                <a:solidFill>
                  <a:srgbClr val="083050"/>
                </a:solidFill>
                <a:latin typeface="SimSun" panose="02010600030101010101" pitchFamily="2" charset="-122"/>
                <a:ea typeface="SimSun" panose="02010600030101010101" pitchFamily="2" charset="-122"/>
                <a:cs typeface="Arial" panose="020B0604020202020204" pitchFamily="34" charset="0"/>
              </a:defRPr>
            </a:lvl1pPr>
          </a:lstStyle>
          <a:p>
            <a:pPr lvl="0"/>
            <a:r>
              <a:rPr lang="en-US"/>
              <a:t>Name - Click to edit</a:t>
            </a:r>
          </a:p>
        </p:txBody>
      </p:sp>
      <p:sp>
        <p:nvSpPr>
          <p:cNvPr id="20" name="Text Placeholder 8">
            <a:extLst>
              <a:ext uri="{FF2B5EF4-FFF2-40B4-BE49-F238E27FC236}">
                <a16:creationId xmlns:a16="http://schemas.microsoft.com/office/drawing/2014/main" id="{29F0B595-6988-3E73-6228-4C73E3C211FB}"/>
              </a:ext>
            </a:extLst>
          </p:cNvPr>
          <p:cNvSpPr>
            <a:spLocks noGrp="1"/>
          </p:cNvSpPr>
          <p:nvPr>
            <p:ph type="body" sz="quarter" idx="20" hasCustomPrompt="1"/>
          </p:nvPr>
        </p:nvSpPr>
        <p:spPr>
          <a:xfrm>
            <a:off x="3547908" y="6046053"/>
            <a:ext cx="2548092" cy="179536"/>
          </a:xfrm>
          <a:prstGeom prst="rect">
            <a:avLst/>
          </a:prstGeom>
        </p:spPr>
        <p:txBody>
          <a:bodyPr lIns="0" tIns="0" rIns="0" bIns="0">
            <a:spAutoFit/>
          </a:bodyPr>
          <a:lstStyle>
            <a:lvl1pPr marL="0" indent="0" rtl="0">
              <a:lnSpc>
                <a:spcPts val="1363"/>
              </a:lnSpc>
              <a:spcBef>
                <a:spcPts val="0"/>
              </a:spcBef>
              <a:buNone/>
              <a:defRPr sz="1600" spc="0" baseline="0">
                <a:solidFill>
                  <a:srgbClr val="083050"/>
                </a:solidFill>
                <a:latin typeface="SimSun" panose="02010600030101010101" pitchFamily="2" charset="-122"/>
                <a:ea typeface="SimSun" panose="02010600030101010101" pitchFamily="2" charset="-122"/>
                <a:cs typeface="Arial"/>
              </a:defRPr>
            </a:lvl1pPr>
          </a:lstStyle>
          <a:p>
            <a:pPr lvl="0"/>
            <a:r>
              <a:rPr lang="en-US" altLang="zh-CN"/>
              <a:t>Email - Click to edit</a:t>
            </a:r>
            <a:endParaRPr lang="en-US"/>
          </a:p>
        </p:txBody>
      </p:sp>
      <p:sp>
        <p:nvSpPr>
          <p:cNvPr id="21" name="Text Placeholder 8">
            <a:extLst>
              <a:ext uri="{FF2B5EF4-FFF2-40B4-BE49-F238E27FC236}">
                <a16:creationId xmlns:a16="http://schemas.microsoft.com/office/drawing/2014/main" id="{3CD12D63-92E5-6986-1C95-9785407A7106}"/>
              </a:ext>
            </a:extLst>
          </p:cNvPr>
          <p:cNvSpPr>
            <a:spLocks noGrp="1"/>
          </p:cNvSpPr>
          <p:nvPr>
            <p:ph type="body" sz="quarter" idx="22" hasCustomPrompt="1"/>
          </p:nvPr>
        </p:nvSpPr>
        <p:spPr>
          <a:xfrm>
            <a:off x="6522794" y="5729390"/>
            <a:ext cx="2560320" cy="166712"/>
          </a:xfrm>
          <a:prstGeom prst="rect">
            <a:avLst/>
          </a:prstGeom>
        </p:spPr>
        <p:txBody>
          <a:bodyPr wrap="square" lIns="0" tIns="0" rIns="0" bIns="0">
            <a:spAutoFit/>
          </a:bodyPr>
          <a:lstStyle>
            <a:lvl1pPr marL="0" indent="0">
              <a:lnSpc>
                <a:spcPts val="1272"/>
              </a:lnSpc>
              <a:spcBef>
                <a:spcPts val="0"/>
              </a:spcBef>
              <a:buNone/>
              <a:defRPr sz="1600" spc="0" baseline="0">
                <a:solidFill>
                  <a:srgbClr val="083050"/>
                </a:solidFill>
                <a:latin typeface="SimSun" panose="02010600030101010101" pitchFamily="2" charset="-122"/>
                <a:ea typeface="SimSun" panose="02010600030101010101" pitchFamily="2" charset="-122"/>
                <a:cs typeface="Arial" panose="020B0604020202020204" pitchFamily="34" charset="0"/>
              </a:defRPr>
            </a:lvl1pPr>
          </a:lstStyle>
          <a:p>
            <a:pPr lvl="0"/>
            <a:r>
              <a:rPr lang="en-US"/>
              <a:t>Name - Click to edit</a:t>
            </a:r>
          </a:p>
        </p:txBody>
      </p:sp>
      <p:sp>
        <p:nvSpPr>
          <p:cNvPr id="22" name="Text Placeholder 8">
            <a:extLst>
              <a:ext uri="{FF2B5EF4-FFF2-40B4-BE49-F238E27FC236}">
                <a16:creationId xmlns:a16="http://schemas.microsoft.com/office/drawing/2014/main" id="{05BF98B6-5567-B040-D8EF-28489CE7EBB9}"/>
              </a:ext>
            </a:extLst>
          </p:cNvPr>
          <p:cNvSpPr>
            <a:spLocks noGrp="1"/>
          </p:cNvSpPr>
          <p:nvPr>
            <p:ph type="body" sz="quarter" idx="23" hasCustomPrompt="1"/>
          </p:nvPr>
        </p:nvSpPr>
        <p:spPr>
          <a:xfrm>
            <a:off x="6522794" y="6046053"/>
            <a:ext cx="2548092" cy="179536"/>
          </a:xfrm>
          <a:prstGeom prst="rect">
            <a:avLst/>
          </a:prstGeom>
        </p:spPr>
        <p:txBody>
          <a:bodyPr lIns="0" tIns="0" rIns="0" bIns="0">
            <a:spAutoFit/>
          </a:bodyPr>
          <a:lstStyle>
            <a:lvl1pPr marL="0" indent="0" rtl="0">
              <a:lnSpc>
                <a:spcPts val="1363"/>
              </a:lnSpc>
              <a:spcBef>
                <a:spcPts val="0"/>
              </a:spcBef>
              <a:buNone/>
              <a:defRPr sz="1600" spc="0" baseline="0">
                <a:solidFill>
                  <a:srgbClr val="083050"/>
                </a:solidFill>
                <a:latin typeface="SimSun" panose="02010600030101010101" pitchFamily="2" charset="-122"/>
                <a:ea typeface="SimSun" panose="02010600030101010101" pitchFamily="2" charset="-122"/>
                <a:cs typeface="Arial"/>
              </a:defRPr>
            </a:lvl1pPr>
          </a:lstStyle>
          <a:p>
            <a:pPr lvl="0"/>
            <a:r>
              <a:rPr lang="en-US" altLang="zh-CN"/>
              <a:t>Email - Click to edit</a:t>
            </a:r>
            <a:endParaRPr lang="en-US"/>
          </a:p>
        </p:txBody>
      </p:sp>
      <p:sp>
        <p:nvSpPr>
          <p:cNvPr id="3" name="Text Placeholder 8">
            <a:extLst>
              <a:ext uri="{FF2B5EF4-FFF2-40B4-BE49-F238E27FC236}">
                <a16:creationId xmlns:a16="http://schemas.microsoft.com/office/drawing/2014/main" id="{D09079E3-2CF6-92F2-6A36-D642FE6EE0CD}"/>
              </a:ext>
            </a:extLst>
          </p:cNvPr>
          <p:cNvSpPr>
            <a:spLocks noGrp="1"/>
          </p:cNvSpPr>
          <p:nvPr>
            <p:ph type="body" sz="quarter" idx="25" hasCustomPrompt="1"/>
          </p:nvPr>
        </p:nvSpPr>
        <p:spPr>
          <a:xfrm>
            <a:off x="9497680" y="5729390"/>
            <a:ext cx="2560320" cy="166712"/>
          </a:xfrm>
          <a:prstGeom prst="rect">
            <a:avLst/>
          </a:prstGeom>
        </p:spPr>
        <p:txBody>
          <a:bodyPr wrap="square" lIns="0" tIns="0" rIns="0" bIns="0">
            <a:spAutoFit/>
          </a:bodyPr>
          <a:lstStyle>
            <a:lvl1pPr marL="0" indent="0">
              <a:lnSpc>
                <a:spcPts val="1272"/>
              </a:lnSpc>
              <a:spcBef>
                <a:spcPts val="0"/>
              </a:spcBef>
              <a:buNone/>
              <a:defRPr sz="1600" spc="0" baseline="0">
                <a:solidFill>
                  <a:srgbClr val="083050"/>
                </a:solidFill>
                <a:latin typeface="SimSun" panose="02010600030101010101" pitchFamily="2" charset="-122"/>
                <a:ea typeface="SimSun" panose="02010600030101010101" pitchFamily="2" charset="-122"/>
                <a:cs typeface="Arial" panose="020B0604020202020204" pitchFamily="34" charset="0"/>
              </a:defRPr>
            </a:lvl1pPr>
          </a:lstStyle>
          <a:p>
            <a:pPr lvl="0"/>
            <a:r>
              <a:rPr lang="en-US"/>
              <a:t>Name - Click to edit</a:t>
            </a:r>
          </a:p>
        </p:txBody>
      </p:sp>
      <p:sp>
        <p:nvSpPr>
          <p:cNvPr id="6" name="Text Placeholder 8">
            <a:extLst>
              <a:ext uri="{FF2B5EF4-FFF2-40B4-BE49-F238E27FC236}">
                <a16:creationId xmlns:a16="http://schemas.microsoft.com/office/drawing/2014/main" id="{15E853EF-B336-E8DB-6095-69C5BFA36E00}"/>
              </a:ext>
            </a:extLst>
          </p:cNvPr>
          <p:cNvSpPr>
            <a:spLocks noGrp="1"/>
          </p:cNvSpPr>
          <p:nvPr>
            <p:ph type="body" sz="quarter" idx="26" hasCustomPrompt="1"/>
          </p:nvPr>
        </p:nvSpPr>
        <p:spPr>
          <a:xfrm>
            <a:off x="9497680" y="6046053"/>
            <a:ext cx="2548092" cy="179536"/>
          </a:xfrm>
          <a:prstGeom prst="rect">
            <a:avLst/>
          </a:prstGeom>
        </p:spPr>
        <p:txBody>
          <a:bodyPr lIns="0" tIns="0" rIns="0" bIns="0">
            <a:spAutoFit/>
          </a:bodyPr>
          <a:lstStyle>
            <a:lvl1pPr marL="0" indent="0" rtl="0">
              <a:lnSpc>
                <a:spcPts val="1363"/>
              </a:lnSpc>
              <a:spcBef>
                <a:spcPts val="0"/>
              </a:spcBef>
              <a:buNone/>
              <a:defRPr sz="1600" spc="0" baseline="0">
                <a:solidFill>
                  <a:srgbClr val="083050"/>
                </a:solidFill>
                <a:latin typeface="SimSun" panose="02010600030101010101" pitchFamily="2" charset="-122"/>
                <a:ea typeface="SimSun" panose="02010600030101010101" pitchFamily="2" charset="-122"/>
                <a:cs typeface="Arial"/>
              </a:defRPr>
            </a:lvl1pPr>
          </a:lstStyle>
          <a:p>
            <a:pPr lvl="0"/>
            <a:r>
              <a:rPr lang="en-US" altLang="zh-CN"/>
              <a:t>Email - Click to edit</a:t>
            </a:r>
            <a:endParaRPr lang="en-US"/>
          </a:p>
        </p:txBody>
      </p:sp>
    </p:spTree>
    <p:extLst>
      <p:ext uri="{BB962C8B-B14F-4D97-AF65-F5344CB8AC3E}">
        <p14:creationId xmlns:p14="http://schemas.microsoft.com/office/powerpoint/2010/main" val="21000964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image" Target="../media/image1.emf"/><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oleObject" Target="../embeddings/oleObject2.bin"/><Relationship Id="rId2" Type="http://schemas.openxmlformats.org/officeDocument/2006/relationships/slideLayout" Target="../slideLayouts/slideLayout12.xml"/><Relationship Id="rId16" Type="http://schemas.openxmlformats.org/officeDocument/2006/relationships/tags" Target="../tags/tag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theme" Target="../theme/theme2.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heme" Target="../theme/theme3.xml"/><Relationship Id="rId1" Type="http://schemas.openxmlformats.org/officeDocument/2006/relationships/slideLayout" Target="../slideLayouts/slideLayout25.xml"/><Relationship Id="rId5" Type="http://schemas.openxmlformats.org/officeDocument/2006/relationships/image" Target="../media/image1.emf"/><Relationship Id="rId4" Type="http://schemas.openxmlformats.org/officeDocument/2006/relationships/oleObject" Target="../embeddings/oleObject3.bin"/></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1.emf"/><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oleObject" Target="../embeddings/oleObject4.bin"/><Relationship Id="rId5" Type="http://schemas.openxmlformats.org/officeDocument/2006/relationships/tags" Target="../tags/tag4.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DC7FAD4E-1C7B-BF10-27B6-0754DD16F984}"/>
              </a:ext>
            </a:extLst>
          </p:cNvPr>
          <p:cNvGraphicFramePr>
            <a:graphicFrameLocks noChangeAspect="1"/>
          </p:cNvGraphicFramePr>
          <p:nvPr userDrawn="1">
            <p:custDataLst>
              <p:tags r:id="rId12"/>
            </p:custDataLst>
            <p:extLst>
              <p:ext uri="{D42A27DB-BD31-4B8C-83A1-F6EECF244321}">
                <p14:modId xmlns:p14="http://schemas.microsoft.com/office/powerpoint/2010/main" val="13289321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454" imgH="454" progId="TCLayout.ActiveDocument.1">
                  <p:embed/>
                </p:oleObj>
              </mc:Choice>
              <mc:Fallback>
                <p:oleObj name="think-cell Slide" r:id="rId13" imgW="454" imgH="454" progId="TCLayout.ActiveDocument.1">
                  <p:embed/>
                  <p:pic>
                    <p:nvPicPr>
                      <p:cNvPr id="2" name="think-cell data - do not delete" hidden="1">
                        <a:extLst>
                          <a:ext uri="{FF2B5EF4-FFF2-40B4-BE49-F238E27FC236}">
                            <a16:creationId xmlns:a16="http://schemas.microsoft.com/office/drawing/2014/main" id="{DC7FAD4E-1C7B-BF10-27B6-0754DD16F984}"/>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2887593693"/>
      </p:ext>
    </p:extLst>
  </p:cSld>
  <p:clrMap bg1="lt1" tx1="dk1" bg2="lt2" tx2="dk2" accent1="accent1" accent2="accent2" accent3="accent3" accent4="accent4" accent5="accent5" accent6="accent6" hlink="hlink" folHlink="folHlink"/>
  <p:sldLayoutIdLst>
    <p:sldLayoutId id="2147483824" r:id="rId1"/>
    <p:sldLayoutId id="2147483835" r:id="rId2"/>
    <p:sldLayoutId id="2147483837" r:id="rId3"/>
    <p:sldLayoutId id="2147483840" r:id="rId4"/>
    <p:sldLayoutId id="2147483841" r:id="rId5"/>
    <p:sldLayoutId id="2147483825" r:id="rId6"/>
    <p:sldLayoutId id="2147483836" r:id="rId7"/>
    <p:sldLayoutId id="2147483838" r:id="rId8"/>
    <p:sldLayoutId id="2147483826" r:id="rId9"/>
    <p:sldLayoutId id="2147483857" r:id="rId10"/>
  </p:sldLayoutIdLst>
  <p:hf hdr="0" ftr="0" dt="0"/>
  <p:txStyles>
    <p:titleStyle>
      <a:lvl1pPr algn="l" defTabSz="91431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9" indent="-228579" algn="l" defTabSz="91431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9" indent="-228579" algn="l" defTabSz="91431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98" indent="-228579" algn="l" defTabSz="91431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57"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16"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75"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34"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94"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52"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9" rtl="0" eaLnBrk="1" latinLnBrk="0" hangingPunct="1">
        <a:defRPr sz="1800" kern="1200">
          <a:solidFill>
            <a:schemeClr val="tx1"/>
          </a:solidFill>
          <a:latin typeface="+mn-lt"/>
          <a:ea typeface="+mn-ea"/>
          <a:cs typeface="+mn-cs"/>
        </a:defRPr>
      </a:lvl1pPr>
      <a:lvl2pPr marL="457159" algn="l" defTabSz="914319" rtl="0" eaLnBrk="1" latinLnBrk="0" hangingPunct="1">
        <a:defRPr sz="1800" kern="1200">
          <a:solidFill>
            <a:schemeClr val="tx1"/>
          </a:solidFill>
          <a:latin typeface="+mn-lt"/>
          <a:ea typeface="+mn-ea"/>
          <a:cs typeface="+mn-cs"/>
        </a:defRPr>
      </a:lvl2pPr>
      <a:lvl3pPr marL="914319" algn="l" defTabSz="914319" rtl="0" eaLnBrk="1" latinLnBrk="0" hangingPunct="1">
        <a:defRPr sz="1800" kern="1200">
          <a:solidFill>
            <a:schemeClr val="tx1"/>
          </a:solidFill>
          <a:latin typeface="+mn-lt"/>
          <a:ea typeface="+mn-ea"/>
          <a:cs typeface="+mn-cs"/>
        </a:defRPr>
      </a:lvl3pPr>
      <a:lvl4pPr marL="1371477" algn="l" defTabSz="914319" rtl="0" eaLnBrk="1" latinLnBrk="0" hangingPunct="1">
        <a:defRPr sz="1800" kern="1200">
          <a:solidFill>
            <a:schemeClr val="tx1"/>
          </a:solidFill>
          <a:latin typeface="+mn-lt"/>
          <a:ea typeface="+mn-ea"/>
          <a:cs typeface="+mn-cs"/>
        </a:defRPr>
      </a:lvl4pPr>
      <a:lvl5pPr marL="1828636" algn="l" defTabSz="914319" rtl="0" eaLnBrk="1" latinLnBrk="0" hangingPunct="1">
        <a:defRPr sz="1800" kern="1200">
          <a:solidFill>
            <a:schemeClr val="tx1"/>
          </a:solidFill>
          <a:latin typeface="+mn-lt"/>
          <a:ea typeface="+mn-ea"/>
          <a:cs typeface="+mn-cs"/>
        </a:defRPr>
      </a:lvl5pPr>
      <a:lvl6pPr marL="2285796" algn="l" defTabSz="914319" rtl="0" eaLnBrk="1" latinLnBrk="0" hangingPunct="1">
        <a:defRPr sz="1800" kern="1200">
          <a:solidFill>
            <a:schemeClr val="tx1"/>
          </a:solidFill>
          <a:latin typeface="+mn-lt"/>
          <a:ea typeface="+mn-ea"/>
          <a:cs typeface="+mn-cs"/>
        </a:defRPr>
      </a:lvl6pPr>
      <a:lvl7pPr marL="2742955" algn="l" defTabSz="914319" rtl="0" eaLnBrk="1" latinLnBrk="0" hangingPunct="1">
        <a:defRPr sz="1800" kern="1200">
          <a:solidFill>
            <a:schemeClr val="tx1"/>
          </a:solidFill>
          <a:latin typeface="+mn-lt"/>
          <a:ea typeface="+mn-ea"/>
          <a:cs typeface="+mn-cs"/>
        </a:defRPr>
      </a:lvl7pPr>
      <a:lvl8pPr marL="3200114" algn="l" defTabSz="914319" rtl="0" eaLnBrk="1" latinLnBrk="0" hangingPunct="1">
        <a:defRPr sz="1800" kern="1200">
          <a:solidFill>
            <a:schemeClr val="tx1"/>
          </a:solidFill>
          <a:latin typeface="+mn-lt"/>
          <a:ea typeface="+mn-ea"/>
          <a:cs typeface="+mn-cs"/>
        </a:defRPr>
      </a:lvl8pPr>
      <a:lvl9pPr marL="3657273" algn="l" defTabSz="91431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86981E8D-7662-19E8-8E1B-F359017D6098}"/>
              </a:ext>
            </a:extLst>
          </p:cNvPr>
          <p:cNvGraphicFramePr>
            <a:graphicFrameLocks/>
          </p:cNvGraphicFramePr>
          <p:nvPr userDrawn="1">
            <p:custDataLst>
              <p:tags r:id="rId16"/>
            </p:custDataLst>
            <p:extLst>
              <p:ext uri="{D42A27DB-BD31-4B8C-83A1-F6EECF244321}">
                <p14:modId xmlns:p14="http://schemas.microsoft.com/office/powerpoint/2010/main" val="39286918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454" imgH="454" progId="TCLayout.ActiveDocument.1">
                  <p:embed/>
                </p:oleObj>
              </mc:Choice>
              <mc:Fallback>
                <p:oleObj name="think-cell Slide" r:id="rId17" imgW="454" imgH="454" progId="TCLayout.ActiveDocument.1">
                  <p:embed/>
                  <p:pic>
                    <p:nvPicPr>
                      <p:cNvPr id="2" name="think-cell data - do not delete" hidden="1">
                        <a:extLst>
                          <a:ext uri="{FF2B5EF4-FFF2-40B4-BE49-F238E27FC236}">
                            <a16:creationId xmlns:a16="http://schemas.microsoft.com/office/drawing/2014/main" id="{86981E8D-7662-19E8-8E1B-F359017D6098}"/>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81453341-2CE8-0D04-958A-782185E40020}"/>
              </a:ext>
            </a:extLst>
          </p:cNvPr>
          <p:cNvSpPr/>
          <p:nvPr userDrawn="1"/>
        </p:nvSpPr>
        <p:spPr>
          <a:xfrm>
            <a:off x="-1" y="1"/>
            <a:ext cx="12191996" cy="454045"/>
          </a:xfrm>
          <a:prstGeom prst="rect">
            <a:avLst/>
          </a:prstGeom>
          <a:gradFill>
            <a:gsLst>
              <a:gs pos="0">
                <a:srgbClr val="004279"/>
              </a:gs>
              <a:gs pos="100000">
                <a:srgbClr val="020D4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extBox 8"/>
          <p:cNvSpPr txBox="1"/>
          <p:nvPr userDrawn="1"/>
        </p:nvSpPr>
        <p:spPr>
          <a:xfrm>
            <a:off x="560770" y="6400800"/>
            <a:ext cx="3378969" cy="153888"/>
          </a:xfrm>
          <a:prstGeom prst="rect">
            <a:avLst/>
          </a:prstGeom>
          <a:noFill/>
        </p:spPr>
        <p:txBody>
          <a:bodyPr wrap="square" lIns="0" tIns="0" rIns="0" bIns="0" rtlCol="0">
            <a:spAutoFit/>
          </a:bodyPr>
          <a:lstStyle/>
          <a:p>
            <a:r>
              <a:rPr lang="en-US" sz="1000">
                <a:solidFill>
                  <a:schemeClr val="tx1"/>
                </a:solidFill>
                <a:latin typeface="Arial" panose="020B0604020202020204" pitchFamily="34" charset="0"/>
                <a:cs typeface="Arial" panose="020B0604020202020204" pitchFamily="34" charset="0"/>
              </a:rPr>
              <a:t>Regulatory Assistance Project (RAP)</a:t>
            </a:r>
            <a:r>
              <a:rPr lang="en-US" sz="1000" baseline="30000">
                <a:solidFill>
                  <a:schemeClr val="tx1"/>
                </a:solidFill>
                <a:latin typeface="Arial" panose="020B0604020202020204" pitchFamily="34" charset="0"/>
                <a:cs typeface="Arial" panose="020B0604020202020204" pitchFamily="34" charset="0"/>
              </a:rPr>
              <a:t>®</a:t>
            </a:r>
            <a:r>
              <a:rPr lang="en-US" sz="1000">
                <a:solidFill>
                  <a:schemeClr val="tx1"/>
                </a:solidFill>
                <a:latin typeface="Arial" panose="020B0604020202020204" pitchFamily="34" charset="0"/>
                <a:cs typeface="Arial" panose="020B0604020202020204" pitchFamily="34" charset="0"/>
              </a:rPr>
              <a:t> </a:t>
            </a:r>
          </a:p>
        </p:txBody>
      </p:sp>
      <p:sp>
        <p:nvSpPr>
          <p:cNvPr id="3" name="Title Placeholder 2"/>
          <p:cNvSpPr>
            <a:spLocks noGrp="1"/>
          </p:cNvSpPr>
          <p:nvPr>
            <p:ph type="title"/>
          </p:nvPr>
        </p:nvSpPr>
        <p:spPr>
          <a:xfrm>
            <a:off x="547222" y="685803"/>
            <a:ext cx="11087711" cy="1325563"/>
          </a:xfrm>
          <a:prstGeom prst="rect">
            <a:avLst/>
          </a:prstGeom>
          <a:noFill/>
        </p:spPr>
        <p:txBody>
          <a:bodyPr vert="horz" lIns="0" tIns="45720" rIns="91440" bIns="45720" rtlCol="0" anchor="t">
            <a:normAutofit/>
          </a:bodyPr>
          <a:lstStyle/>
          <a:p>
            <a:r>
              <a:rPr lang="en-US"/>
              <a:t>Click to edit Master title style</a:t>
            </a:r>
          </a:p>
        </p:txBody>
      </p:sp>
      <p:sp>
        <p:nvSpPr>
          <p:cNvPr id="11" name="Slide Number Placeholder 1">
            <a:extLst>
              <a:ext uri="{FF2B5EF4-FFF2-40B4-BE49-F238E27FC236}">
                <a16:creationId xmlns:a16="http://schemas.microsoft.com/office/drawing/2014/main" id="{2AD39B16-7DC6-416A-AD34-8C5F4B7F6D28}"/>
              </a:ext>
            </a:extLst>
          </p:cNvPr>
          <p:cNvSpPr>
            <a:spLocks noGrp="1"/>
          </p:cNvSpPr>
          <p:nvPr>
            <p:ph type="sldNum" sz="quarter" idx="4"/>
          </p:nvPr>
        </p:nvSpPr>
        <p:spPr>
          <a:xfrm>
            <a:off x="11263351" y="6439272"/>
            <a:ext cx="482024" cy="230832"/>
          </a:xfrm>
          <a:prstGeom prst="rect">
            <a:avLst/>
          </a:prstGeom>
        </p:spPr>
        <p:txBody>
          <a:bodyPr vert="horz" lIns="80678" tIns="40339" rIns="80678" bIns="40339" rtlCol="0" anchor="ctr"/>
          <a:lstStyle>
            <a:lvl1pPr algn="r">
              <a:defRPr sz="1000">
                <a:solidFill>
                  <a:schemeClr val="tx1"/>
                </a:solidFill>
                <a:latin typeface="Arial" panose="020B0604020202020204" pitchFamily="34" charset="0"/>
                <a:cs typeface="Arial" panose="020B0604020202020204" pitchFamily="34" charset="0"/>
              </a:defRPr>
            </a:lvl1pPr>
          </a:lstStyle>
          <a:p>
            <a:fld id="{334C938C-6556-4F1B-B842-1F8A1118CFA1}" type="slidenum">
              <a:rPr lang="en-US" smtClean="0"/>
              <a:pPr/>
              <a:t>‹Nr.›</a:t>
            </a:fld>
            <a:endParaRPr lang="en-US"/>
          </a:p>
        </p:txBody>
      </p:sp>
      <p:sp>
        <p:nvSpPr>
          <p:cNvPr id="6" name="Rectangle 5">
            <a:extLst>
              <a:ext uri="{FF2B5EF4-FFF2-40B4-BE49-F238E27FC236}">
                <a16:creationId xmlns:a16="http://schemas.microsoft.com/office/drawing/2014/main" id="{E1216FA4-28A8-A6C6-327D-7B5B493B6F66}"/>
              </a:ext>
            </a:extLst>
          </p:cNvPr>
          <p:cNvSpPr/>
          <p:nvPr userDrawn="1"/>
        </p:nvSpPr>
        <p:spPr>
          <a:xfrm>
            <a:off x="547220" y="408325"/>
            <a:ext cx="9631680" cy="91440"/>
          </a:xfrm>
          <a:prstGeom prst="rect">
            <a:avLst/>
          </a:prstGeom>
          <a:gradFill>
            <a:gsLst>
              <a:gs pos="0">
                <a:srgbClr val="F15A29"/>
              </a:gs>
              <a:gs pos="99000">
                <a:srgbClr val="FFE22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7" name="Straight Connector 6">
            <a:extLst>
              <a:ext uri="{FF2B5EF4-FFF2-40B4-BE49-F238E27FC236}">
                <a16:creationId xmlns:a16="http://schemas.microsoft.com/office/drawing/2014/main" id="{C3A18836-0CBB-2BA1-5E93-51AD4C004F8F}"/>
              </a:ext>
            </a:extLst>
          </p:cNvPr>
          <p:cNvCxnSpPr/>
          <p:nvPr userDrawn="1"/>
        </p:nvCxnSpPr>
        <p:spPr>
          <a:xfrm>
            <a:off x="548415" y="6286079"/>
            <a:ext cx="91930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647E61E-36EE-FE37-497C-1B6629BFF43F}"/>
              </a:ext>
            </a:extLst>
          </p:cNvPr>
          <p:cNvCxnSpPr/>
          <p:nvPr userDrawn="1"/>
        </p:nvCxnSpPr>
        <p:spPr>
          <a:xfrm>
            <a:off x="10143023" y="6286079"/>
            <a:ext cx="16105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0262903"/>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11" r:id="rId11"/>
    <p:sldLayoutId id="2147483708" r:id="rId12"/>
    <p:sldLayoutId id="2147483709" r:id="rId13"/>
    <p:sldLayoutId id="2147483710" r:id="rId14"/>
  </p:sldLayoutIdLst>
  <p:hf hdr="0" ftr="0" dt="0"/>
  <p:txStyles>
    <p:titleStyle>
      <a:lvl1pPr algn="l" defTabSz="914319" rtl="0" eaLnBrk="1" latinLnBrk="0" hangingPunct="1">
        <a:lnSpc>
          <a:spcPct val="90000"/>
        </a:lnSpc>
        <a:spcBef>
          <a:spcPct val="0"/>
        </a:spcBef>
        <a:buNone/>
        <a:defRPr lang="en-US" sz="4200" b="1" kern="4000" spc="-64" baseline="0" smtClean="0">
          <a:solidFill>
            <a:schemeClr val="tx1"/>
          </a:solidFill>
          <a:latin typeface="Arial" panose="020B0604020202020204" pitchFamily="34" charset="0"/>
          <a:ea typeface="+mn-ea"/>
          <a:cs typeface="Arial" panose="020B0604020202020204" pitchFamily="34" charset="0"/>
        </a:defRPr>
      </a:lvl1pPr>
    </p:titleStyle>
    <p:bodyStyle>
      <a:lvl1pPr marL="228579" indent="-228579" algn="l" defTabSz="91431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9" indent="-228579" algn="l" defTabSz="91431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98" indent="-228579" algn="l" defTabSz="91431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57"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16"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75"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34"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94"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52"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9" rtl="0" eaLnBrk="1" latinLnBrk="0" hangingPunct="1">
        <a:defRPr sz="1800" kern="1200">
          <a:solidFill>
            <a:schemeClr val="tx1"/>
          </a:solidFill>
          <a:latin typeface="+mn-lt"/>
          <a:ea typeface="+mn-ea"/>
          <a:cs typeface="+mn-cs"/>
        </a:defRPr>
      </a:lvl1pPr>
      <a:lvl2pPr marL="457159" algn="l" defTabSz="914319" rtl="0" eaLnBrk="1" latinLnBrk="0" hangingPunct="1">
        <a:defRPr sz="1800" kern="1200">
          <a:solidFill>
            <a:schemeClr val="tx1"/>
          </a:solidFill>
          <a:latin typeface="+mn-lt"/>
          <a:ea typeface="+mn-ea"/>
          <a:cs typeface="+mn-cs"/>
        </a:defRPr>
      </a:lvl2pPr>
      <a:lvl3pPr marL="914319" algn="l" defTabSz="914319" rtl="0" eaLnBrk="1" latinLnBrk="0" hangingPunct="1">
        <a:defRPr sz="1800" kern="1200">
          <a:solidFill>
            <a:schemeClr val="tx1"/>
          </a:solidFill>
          <a:latin typeface="+mn-lt"/>
          <a:ea typeface="+mn-ea"/>
          <a:cs typeface="+mn-cs"/>
        </a:defRPr>
      </a:lvl3pPr>
      <a:lvl4pPr marL="1371477" algn="l" defTabSz="914319" rtl="0" eaLnBrk="1" latinLnBrk="0" hangingPunct="1">
        <a:defRPr sz="1800" kern="1200">
          <a:solidFill>
            <a:schemeClr val="tx1"/>
          </a:solidFill>
          <a:latin typeface="+mn-lt"/>
          <a:ea typeface="+mn-ea"/>
          <a:cs typeface="+mn-cs"/>
        </a:defRPr>
      </a:lvl4pPr>
      <a:lvl5pPr marL="1828636" algn="l" defTabSz="914319" rtl="0" eaLnBrk="1" latinLnBrk="0" hangingPunct="1">
        <a:defRPr sz="1800" kern="1200">
          <a:solidFill>
            <a:schemeClr val="tx1"/>
          </a:solidFill>
          <a:latin typeface="+mn-lt"/>
          <a:ea typeface="+mn-ea"/>
          <a:cs typeface="+mn-cs"/>
        </a:defRPr>
      </a:lvl5pPr>
      <a:lvl6pPr marL="2285796" algn="l" defTabSz="914319" rtl="0" eaLnBrk="1" latinLnBrk="0" hangingPunct="1">
        <a:defRPr sz="1800" kern="1200">
          <a:solidFill>
            <a:schemeClr val="tx1"/>
          </a:solidFill>
          <a:latin typeface="+mn-lt"/>
          <a:ea typeface="+mn-ea"/>
          <a:cs typeface="+mn-cs"/>
        </a:defRPr>
      </a:lvl6pPr>
      <a:lvl7pPr marL="2742955" algn="l" defTabSz="914319" rtl="0" eaLnBrk="1" latinLnBrk="0" hangingPunct="1">
        <a:defRPr sz="1800" kern="1200">
          <a:solidFill>
            <a:schemeClr val="tx1"/>
          </a:solidFill>
          <a:latin typeface="+mn-lt"/>
          <a:ea typeface="+mn-ea"/>
          <a:cs typeface="+mn-cs"/>
        </a:defRPr>
      </a:lvl7pPr>
      <a:lvl8pPr marL="3200114" algn="l" defTabSz="914319" rtl="0" eaLnBrk="1" latinLnBrk="0" hangingPunct="1">
        <a:defRPr sz="1800" kern="1200">
          <a:solidFill>
            <a:schemeClr val="tx1"/>
          </a:solidFill>
          <a:latin typeface="+mn-lt"/>
          <a:ea typeface="+mn-ea"/>
          <a:cs typeface="+mn-cs"/>
        </a:defRPr>
      </a:lvl8pPr>
      <a:lvl9pPr marL="3657273" algn="l" defTabSz="91431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39524591-EFD7-AC8A-CE37-C1515A5E8765}"/>
              </a:ext>
            </a:extLst>
          </p:cNvPr>
          <p:cNvGraphicFramePr>
            <a:graphicFrameLocks noChangeAspect="1"/>
          </p:cNvGraphicFramePr>
          <p:nvPr userDrawn="1">
            <p:custDataLst>
              <p:tags r:id="rId3"/>
            </p:custDataLst>
            <p:extLst>
              <p:ext uri="{D42A27DB-BD31-4B8C-83A1-F6EECF244321}">
                <p14:modId xmlns:p14="http://schemas.microsoft.com/office/powerpoint/2010/main" val="20968053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54" imgH="454" progId="TCLayout.ActiveDocument.1">
                  <p:embed/>
                </p:oleObj>
              </mc:Choice>
              <mc:Fallback>
                <p:oleObj name="think-cell Slide" r:id="rId4" imgW="454" imgH="454" progId="TCLayout.ActiveDocument.1">
                  <p:embed/>
                  <p:pic>
                    <p:nvPicPr>
                      <p:cNvPr id="2" name="think-cell data - do not delete" hidden="1">
                        <a:extLst>
                          <a:ext uri="{FF2B5EF4-FFF2-40B4-BE49-F238E27FC236}">
                            <a16:creationId xmlns:a16="http://schemas.microsoft.com/office/drawing/2014/main" id="{39524591-EFD7-AC8A-CE37-C1515A5E876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Placeholder 2"/>
          <p:cNvSpPr>
            <a:spLocks noGrp="1"/>
          </p:cNvSpPr>
          <p:nvPr>
            <p:ph type="title"/>
          </p:nvPr>
        </p:nvSpPr>
        <p:spPr>
          <a:xfrm>
            <a:off x="547222" y="685803"/>
            <a:ext cx="11087711" cy="1325563"/>
          </a:xfrm>
          <a:prstGeom prst="rect">
            <a:avLst/>
          </a:prstGeom>
          <a:noFill/>
        </p:spPr>
        <p:txBody>
          <a:bodyPr vert="horz" lIns="0" tIns="45720" rIns="91440" bIns="45720" rtlCol="0" anchor="t">
            <a:normAutofit/>
          </a:bodyPr>
          <a:lstStyle/>
          <a:p>
            <a:r>
              <a:rPr lang="en-US"/>
              <a:t>Click to edit Master title style</a:t>
            </a:r>
          </a:p>
        </p:txBody>
      </p:sp>
    </p:spTree>
    <p:extLst>
      <p:ext uri="{BB962C8B-B14F-4D97-AF65-F5344CB8AC3E}">
        <p14:creationId xmlns:p14="http://schemas.microsoft.com/office/powerpoint/2010/main" val="1650489733"/>
      </p:ext>
    </p:extLst>
  </p:cSld>
  <p:clrMap bg1="lt1" tx1="dk1" bg2="lt2" tx2="dk2" accent1="accent1" accent2="accent2" accent3="accent3" accent4="accent4" accent5="accent5" accent6="accent6" hlink="hlink" folHlink="folHlink"/>
  <p:sldLayoutIdLst>
    <p:sldLayoutId id="2147483648" r:id="rId1"/>
  </p:sldLayoutIdLst>
  <p:hf hdr="0" ftr="0" dt="0"/>
  <p:txStyles>
    <p:titleStyle>
      <a:lvl1pPr algn="l" defTabSz="914319" rtl="0" eaLnBrk="1" latinLnBrk="0" hangingPunct="1">
        <a:lnSpc>
          <a:spcPct val="90000"/>
        </a:lnSpc>
        <a:spcBef>
          <a:spcPct val="0"/>
        </a:spcBef>
        <a:buNone/>
        <a:defRPr lang="en-US" sz="4200" b="1" kern="4000" spc="-64" baseline="0" smtClean="0">
          <a:solidFill>
            <a:schemeClr val="tx1"/>
          </a:solidFill>
          <a:latin typeface="Arial" panose="020B0604020202020204" pitchFamily="34" charset="0"/>
          <a:ea typeface="+mn-ea"/>
          <a:cs typeface="Arial" panose="020B0604020202020204" pitchFamily="34" charset="0"/>
        </a:defRPr>
      </a:lvl1pPr>
    </p:titleStyle>
    <p:bodyStyle>
      <a:lvl1pPr marL="228579" indent="-228579" algn="l" defTabSz="91431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9" indent="-228579" algn="l" defTabSz="91431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98" indent="-228579" algn="l" defTabSz="91431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57"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16"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75"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34"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94"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52"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9" rtl="0" eaLnBrk="1" latinLnBrk="0" hangingPunct="1">
        <a:defRPr sz="1800" kern="1200">
          <a:solidFill>
            <a:schemeClr val="tx1"/>
          </a:solidFill>
          <a:latin typeface="+mn-lt"/>
          <a:ea typeface="+mn-ea"/>
          <a:cs typeface="+mn-cs"/>
        </a:defRPr>
      </a:lvl1pPr>
      <a:lvl2pPr marL="457159" algn="l" defTabSz="914319" rtl="0" eaLnBrk="1" latinLnBrk="0" hangingPunct="1">
        <a:defRPr sz="1800" kern="1200">
          <a:solidFill>
            <a:schemeClr val="tx1"/>
          </a:solidFill>
          <a:latin typeface="+mn-lt"/>
          <a:ea typeface="+mn-ea"/>
          <a:cs typeface="+mn-cs"/>
        </a:defRPr>
      </a:lvl2pPr>
      <a:lvl3pPr marL="914319" algn="l" defTabSz="914319" rtl="0" eaLnBrk="1" latinLnBrk="0" hangingPunct="1">
        <a:defRPr sz="1800" kern="1200">
          <a:solidFill>
            <a:schemeClr val="tx1"/>
          </a:solidFill>
          <a:latin typeface="+mn-lt"/>
          <a:ea typeface="+mn-ea"/>
          <a:cs typeface="+mn-cs"/>
        </a:defRPr>
      </a:lvl3pPr>
      <a:lvl4pPr marL="1371477" algn="l" defTabSz="914319" rtl="0" eaLnBrk="1" latinLnBrk="0" hangingPunct="1">
        <a:defRPr sz="1800" kern="1200">
          <a:solidFill>
            <a:schemeClr val="tx1"/>
          </a:solidFill>
          <a:latin typeface="+mn-lt"/>
          <a:ea typeface="+mn-ea"/>
          <a:cs typeface="+mn-cs"/>
        </a:defRPr>
      </a:lvl4pPr>
      <a:lvl5pPr marL="1828636" algn="l" defTabSz="914319" rtl="0" eaLnBrk="1" latinLnBrk="0" hangingPunct="1">
        <a:defRPr sz="1800" kern="1200">
          <a:solidFill>
            <a:schemeClr val="tx1"/>
          </a:solidFill>
          <a:latin typeface="+mn-lt"/>
          <a:ea typeface="+mn-ea"/>
          <a:cs typeface="+mn-cs"/>
        </a:defRPr>
      </a:lvl5pPr>
      <a:lvl6pPr marL="2285796" algn="l" defTabSz="914319" rtl="0" eaLnBrk="1" latinLnBrk="0" hangingPunct="1">
        <a:defRPr sz="1800" kern="1200">
          <a:solidFill>
            <a:schemeClr val="tx1"/>
          </a:solidFill>
          <a:latin typeface="+mn-lt"/>
          <a:ea typeface="+mn-ea"/>
          <a:cs typeface="+mn-cs"/>
        </a:defRPr>
      </a:lvl6pPr>
      <a:lvl7pPr marL="2742955" algn="l" defTabSz="914319" rtl="0" eaLnBrk="1" latinLnBrk="0" hangingPunct="1">
        <a:defRPr sz="1800" kern="1200">
          <a:solidFill>
            <a:schemeClr val="tx1"/>
          </a:solidFill>
          <a:latin typeface="+mn-lt"/>
          <a:ea typeface="+mn-ea"/>
          <a:cs typeface="+mn-cs"/>
        </a:defRPr>
      </a:lvl7pPr>
      <a:lvl8pPr marL="3200114" algn="l" defTabSz="914319" rtl="0" eaLnBrk="1" latinLnBrk="0" hangingPunct="1">
        <a:defRPr sz="1800" kern="1200">
          <a:solidFill>
            <a:schemeClr val="tx1"/>
          </a:solidFill>
          <a:latin typeface="+mn-lt"/>
          <a:ea typeface="+mn-ea"/>
          <a:cs typeface="+mn-cs"/>
        </a:defRPr>
      </a:lvl8pPr>
      <a:lvl9pPr marL="3657273" algn="l" defTabSz="91431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3601F1FE-4F42-F7BD-4D94-C7A14ACD8E72}"/>
              </a:ext>
            </a:extLst>
          </p:cNvPr>
          <p:cNvGraphicFramePr>
            <a:graphicFrameLocks noChangeAspect="1"/>
          </p:cNvGraphicFramePr>
          <p:nvPr userDrawn="1">
            <p:custDataLst>
              <p:tags r:id="rId5"/>
            </p:custDataLst>
            <p:extLst>
              <p:ext uri="{D42A27DB-BD31-4B8C-83A1-F6EECF244321}">
                <p14:modId xmlns:p14="http://schemas.microsoft.com/office/powerpoint/2010/main" val="4178643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54" imgH="454" progId="TCLayout.ActiveDocument.1">
                  <p:embed/>
                </p:oleObj>
              </mc:Choice>
              <mc:Fallback>
                <p:oleObj name="think-cell Slide" r:id="rId6" imgW="454" imgH="454" progId="TCLayout.ActiveDocument.1">
                  <p:embed/>
                  <p:pic>
                    <p:nvPicPr>
                      <p:cNvPr id="2" name="think-cell data - do not delete" hidden="1">
                        <a:extLst>
                          <a:ext uri="{FF2B5EF4-FFF2-40B4-BE49-F238E27FC236}">
                            <a16:creationId xmlns:a16="http://schemas.microsoft.com/office/drawing/2014/main" id="{3601F1FE-4F42-F7BD-4D94-C7A14ACD8E7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4CEB55E5-95FE-A5E6-846D-DD8F5060A2E2}"/>
              </a:ext>
            </a:extLst>
          </p:cNvPr>
          <p:cNvSpPr/>
          <p:nvPr userDrawn="1"/>
        </p:nvSpPr>
        <p:spPr>
          <a:xfrm>
            <a:off x="5" y="1"/>
            <a:ext cx="12191995" cy="1878227"/>
          </a:xfrm>
          <a:prstGeom prst="rect">
            <a:avLst/>
          </a:prstGeom>
          <a:gradFill>
            <a:gsLst>
              <a:gs pos="80000">
                <a:srgbClr val="004279"/>
              </a:gs>
              <a:gs pos="10000">
                <a:srgbClr val="020D45"/>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0678" tIns="40339" rIns="80678" bIns="40339" rtlCol="0" anchor="ctr"/>
          <a:lstStyle/>
          <a:p>
            <a:pPr algn="ctr"/>
            <a:endParaRPr lang="en-US" sz="1800">
              <a:latin typeface="Arial" panose="020B0604020202020204" pitchFamily="34" charset="0"/>
              <a:cs typeface="Arial" panose="020B0604020202020204" pitchFamily="34" charset="0"/>
            </a:endParaRPr>
          </a:p>
        </p:txBody>
      </p:sp>
      <p:sp>
        <p:nvSpPr>
          <p:cNvPr id="5" name="Slide Number Placeholder 1">
            <a:extLst>
              <a:ext uri="{FF2B5EF4-FFF2-40B4-BE49-F238E27FC236}">
                <a16:creationId xmlns:a16="http://schemas.microsoft.com/office/drawing/2014/main" id="{059B9D22-226F-E722-94F5-8E497EA9B928}"/>
              </a:ext>
            </a:extLst>
          </p:cNvPr>
          <p:cNvSpPr>
            <a:spLocks noGrp="1"/>
          </p:cNvSpPr>
          <p:nvPr>
            <p:ph type="sldNum" sz="quarter" idx="4"/>
          </p:nvPr>
        </p:nvSpPr>
        <p:spPr>
          <a:xfrm>
            <a:off x="11263351" y="6436016"/>
            <a:ext cx="482024" cy="230832"/>
          </a:xfrm>
          <a:prstGeom prst="rect">
            <a:avLst/>
          </a:prstGeom>
        </p:spPr>
        <p:txBody>
          <a:bodyPr vert="horz" lIns="80678" tIns="40339" rIns="80678" bIns="40339" rtlCol="0" anchor="ctr"/>
          <a:lstStyle>
            <a:lvl1pPr algn="r">
              <a:defRPr sz="1000">
                <a:solidFill>
                  <a:srgbClr val="00437D"/>
                </a:solidFill>
                <a:latin typeface="Arial" panose="020B0604020202020204" pitchFamily="34" charset="0"/>
                <a:cs typeface="Arial" panose="020B0604020202020204" pitchFamily="34" charset="0"/>
              </a:defRPr>
            </a:lvl1pPr>
          </a:lstStyle>
          <a:p>
            <a:fld id="{796CB93B-C569-4802-AF22-9A2B7C1E12CA}" type="slidenum">
              <a:rPr lang="en-US" smtClean="0"/>
              <a:pPr/>
              <a:t>‹Nr.›</a:t>
            </a:fld>
            <a:endParaRPr lang="en-US"/>
          </a:p>
        </p:txBody>
      </p:sp>
      <p:sp>
        <p:nvSpPr>
          <p:cNvPr id="6" name="Rectangle 5">
            <a:extLst>
              <a:ext uri="{FF2B5EF4-FFF2-40B4-BE49-F238E27FC236}">
                <a16:creationId xmlns:a16="http://schemas.microsoft.com/office/drawing/2014/main" id="{8B45BA68-624F-2A87-6D20-AAF9D6E0F909}"/>
              </a:ext>
            </a:extLst>
          </p:cNvPr>
          <p:cNvSpPr/>
          <p:nvPr userDrawn="1"/>
        </p:nvSpPr>
        <p:spPr>
          <a:xfrm>
            <a:off x="-3" y="1824408"/>
            <a:ext cx="12192000" cy="91440"/>
          </a:xfrm>
          <a:prstGeom prst="rect">
            <a:avLst/>
          </a:prstGeom>
          <a:gradFill>
            <a:gsLst>
              <a:gs pos="0">
                <a:srgbClr val="F15A29"/>
              </a:gs>
              <a:gs pos="99000">
                <a:srgbClr val="FFE22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Arial" panose="020B0604020202020204" pitchFamily="34" charset="0"/>
            </a:endParaRPr>
          </a:p>
        </p:txBody>
      </p:sp>
    </p:spTree>
    <p:extLst>
      <p:ext uri="{BB962C8B-B14F-4D97-AF65-F5344CB8AC3E}">
        <p14:creationId xmlns:p14="http://schemas.microsoft.com/office/powerpoint/2010/main" val="937730713"/>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Lst>
  <p:hf hdr="0" ftr="0" dt="0"/>
  <p:txStyles>
    <p:titleStyle>
      <a:lvl1pPr algn="l" defTabSz="91431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9" indent="-228579" algn="l" defTabSz="91431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9" indent="-228579" algn="l" defTabSz="91431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98" indent="-228579" algn="l" defTabSz="91431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57"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16"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75"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34"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94"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52"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9" rtl="0" eaLnBrk="1" latinLnBrk="0" hangingPunct="1">
        <a:defRPr sz="1800" kern="1200">
          <a:solidFill>
            <a:schemeClr val="tx1"/>
          </a:solidFill>
          <a:latin typeface="+mn-lt"/>
          <a:ea typeface="+mn-ea"/>
          <a:cs typeface="+mn-cs"/>
        </a:defRPr>
      </a:lvl1pPr>
      <a:lvl2pPr marL="457159" algn="l" defTabSz="914319" rtl="0" eaLnBrk="1" latinLnBrk="0" hangingPunct="1">
        <a:defRPr sz="1800" kern="1200">
          <a:solidFill>
            <a:schemeClr val="tx1"/>
          </a:solidFill>
          <a:latin typeface="+mn-lt"/>
          <a:ea typeface="+mn-ea"/>
          <a:cs typeface="+mn-cs"/>
        </a:defRPr>
      </a:lvl2pPr>
      <a:lvl3pPr marL="914319" algn="l" defTabSz="914319" rtl="0" eaLnBrk="1" latinLnBrk="0" hangingPunct="1">
        <a:defRPr sz="1800" kern="1200">
          <a:solidFill>
            <a:schemeClr val="tx1"/>
          </a:solidFill>
          <a:latin typeface="+mn-lt"/>
          <a:ea typeface="+mn-ea"/>
          <a:cs typeface="+mn-cs"/>
        </a:defRPr>
      </a:lvl3pPr>
      <a:lvl4pPr marL="1371477" algn="l" defTabSz="914319" rtl="0" eaLnBrk="1" latinLnBrk="0" hangingPunct="1">
        <a:defRPr sz="1800" kern="1200">
          <a:solidFill>
            <a:schemeClr val="tx1"/>
          </a:solidFill>
          <a:latin typeface="+mn-lt"/>
          <a:ea typeface="+mn-ea"/>
          <a:cs typeface="+mn-cs"/>
        </a:defRPr>
      </a:lvl4pPr>
      <a:lvl5pPr marL="1828636" algn="l" defTabSz="914319" rtl="0" eaLnBrk="1" latinLnBrk="0" hangingPunct="1">
        <a:defRPr sz="1800" kern="1200">
          <a:solidFill>
            <a:schemeClr val="tx1"/>
          </a:solidFill>
          <a:latin typeface="+mn-lt"/>
          <a:ea typeface="+mn-ea"/>
          <a:cs typeface="+mn-cs"/>
        </a:defRPr>
      </a:lvl5pPr>
      <a:lvl6pPr marL="2285796" algn="l" defTabSz="914319" rtl="0" eaLnBrk="1" latinLnBrk="0" hangingPunct="1">
        <a:defRPr sz="1800" kern="1200">
          <a:solidFill>
            <a:schemeClr val="tx1"/>
          </a:solidFill>
          <a:latin typeface="+mn-lt"/>
          <a:ea typeface="+mn-ea"/>
          <a:cs typeface="+mn-cs"/>
        </a:defRPr>
      </a:lvl6pPr>
      <a:lvl7pPr marL="2742955" algn="l" defTabSz="914319" rtl="0" eaLnBrk="1" latinLnBrk="0" hangingPunct="1">
        <a:defRPr sz="1800" kern="1200">
          <a:solidFill>
            <a:schemeClr val="tx1"/>
          </a:solidFill>
          <a:latin typeface="+mn-lt"/>
          <a:ea typeface="+mn-ea"/>
          <a:cs typeface="+mn-cs"/>
        </a:defRPr>
      </a:lvl7pPr>
      <a:lvl8pPr marL="3200114" algn="l" defTabSz="914319" rtl="0" eaLnBrk="1" latinLnBrk="0" hangingPunct="1">
        <a:defRPr sz="1800" kern="1200">
          <a:solidFill>
            <a:schemeClr val="tx1"/>
          </a:solidFill>
          <a:latin typeface="+mn-lt"/>
          <a:ea typeface="+mn-ea"/>
          <a:cs typeface="+mn-cs"/>
        </a:defRPr>
      </a:lvl8pPr>
      <a:lvl9pPr marL="3657273" algn="l" defTabSz="91431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3.xml"/><Relationship Id="rId1" Type="http://schemas.openxmlformats.org/officeDocument/2006/relationships/tags" Target="../tags/tag5.xml"/><Relationship Id="rId5" Type="http://schemas.openxmlformats.org/officeDocument/2006/relationships/hyperlink" Target="http://raponline.org/wp-content/uploads/2026/06/rap-fazliu-flex-to-connect-june-2026.pdf" TargetMode="Externa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9.xml"/><Relationship Id="rId1" Type="http://schemas.openxmlformats.org/officeDocument/2006/relationships/tags" Target="../tags/tag6.xml"/><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9.xml"/><Relationship Id="rId1" Type="http://schemas.openxmlformats.org/officeDocument/2006/relationships/tags" Target="../tags/tag7.xml"/><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image" Target="../media/image16.png"/><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image" Target="../media/image1.emf"/><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oleObject" Target="../embeddings/oleObject8.bin"/><Relationship Id="rId5" Type="http://schemas.openxmlformats.org/officeDocument/2006/relationships/tags" Target="../tags/tag12.xml"/><Relationship Id="rId10" Type="http://schemas.openxmlformats.org/officeDocument/2006/relationships/slideLayout" Target="../slideLayouts/slideLayout12.xml"/><Relationship Id="rId4" Type="http://schemas.openxmlformats.org/officeDocument/2006/relationships/tags" Target="../tags/tag11.xml"/><Relationship Id="rId9" Type="http://schemas.openxmlformats.org/officeDocument/2006/relationships/tags" Target="../tags/tag16.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162_986FB498.xml"/><Relationship Id="rId2" Type="http://schemas.openxmlformats.org/officeDocument/2006/relationships/slideLayout" Target="../slideLayouts/slideLayout11.xml"/><Relationship Id="rId1" Type="http://schemas.openxmlformats.org/officeDocument/2006/relationships/tags" Target="../tags/tag17.xml"/><Relationship Id="rId5" Type="http://schemas.openxmlformats.org/officeDocument/2006/relationships/image" Target="../media/image1.emf"/><Relationship Id="rId4" Type="http://schemas.openxmlformats.org/officeDocument/2006/relationships/oleObject" Target="../embeddings/oleObject9.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18.xml"/><Relationship Id="rId6" Type="http://schemas.openxmlformats.org/officeDocument/2006/relationships/image" Target="../media/image17.pn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9.xml"/><Relationship Id="rId1" Type="http://schemas.openxmlformats.org/officeDocument/2006/relationships/tags" Target="../tags/tag19.xml"/><Relationship Id="rId6" Type="http://schemas.openxmlformats.org/officeDocument/2006/relationships/image" Target="../media/image18.jpeg"/><Relationship Id="rId5" Type="http://schemas.openxmlformats.org/officeDocument/2006/relationships/image" Target="../media/image1.emf"/><Relationship Id="rId4" Type="http://schemas.openxmlformats.org/officeDocument/2006/relationships/oleObject" Target="../embeddings/oleObject11.bin"/></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oleObject" Target="../embeddings/oleObject12.bin"/><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slideLayout" Target="../slideLayouts/slideLayout11.xml"/><Relationship Id="rId1" Type="http://schemas.openxmlformats.org/officeDocument/2006/relationships/tags" Target="../tags/tag20.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emf"/><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Layout" Target="../slideLayouts/slideLayout11.xml"/><Relationship Id="rId5" Type="http://schemas.openxmlformats.org/officeDocument/2006/relationships/image" Target="../media/image20.svg"/><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1.xml"/><Relationship Id="rId1" Type="http://schemas.openxmlformats.org/officeDocument/2006/relationships/tags" Target="../tags/tag21.xml"/><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CE0E2680-04C7-4E5D-11FC-B586BFD383F1}"/>
              </a:ext>
            </a:extLst>
          </p:cNvPr>
          <p:cNvSpPr>
            <a:spLocks noGrp="1"/>
          </p:cNvSpPr>
          <p:nvPr>
            <p:ph type="body" sz="quarter" idx="12"/>
          </p:nvPr>
        </p:nvSpPr>
        <p:spPr>
          <a:xfrm>
            <a:off x="545980" y="1625737"/>
            <a:ext cx="10720734" cy="998558"/>
          </a:xfrm>
        </p:spPr>
        <p:txBody>
          <a:bodyPr lIns="91440" tIns="45720" rIns="91440" bIns="45720" anchor="t"/>
          <a:lstStyle/>
          <a:p>
            <a:r>
              <a:rPr lang="de-DE" noProof="0"/>
              <a:t>Flexible Connection Agreements (FCA) </a:t>
            </a:r>
          </a:p>
          <a:p>
            <a:r>
              <a:rPr lang="de-DE" sz="2800" noProof="0"/>
              <a:t>Schlussfolgerungen und Empfehlungen</a:t>
            </a:r>
          </a:p>
          <a:p>
            <a:endParaRPr lang="de-DE" sz="2800"/>
          </a:p>
          <a:p>
            <a:r>
              <a:rPr lang="de-DE" sz="2400" b="0" noProof="0">
                <a:solidFill>
                  <a:srgbClr val="FFC000"/>
                </a:solidFill>
              </a:rPr>
              <a:t>Vordenkwerk Industrietransformation</a:t>
            </a:r>
          </a:p>
          <a:p>
            <a:endParaRPr lang="de-DE" sz="1800" noProof="0"/>
          </a:p>
          <a:p>
            <a:r>
              <a:rPr lang="de-DE" sz="1600" b="0" noProof="0">
                <a:latin typeface="Arial"/>
                <a:cs typeface="Arial"/>
              </a:rPr>
              <a:t>3.</a:t>
            </a:r>
            <a:r>
              <a:rPr lang="de-DE" sz="1600" b="0">
                <a:latin typeface="Arial"/>
                <a:cs typeface="Arial"/>
              </a:rPr>
              <a:t> </a:t>
            </a:r>
            <a:r>
              <a:rPr lang="de-DE" sz="1600" b="0" noProof="0">
                <a:latin typeface="Arial"/>
                <a:cs typeface="Arial"/>
              </a:rPr>
              <a:t>September 2026</a:t>
            </a:r>
            <a:endParaRPr lang="de-DE" sz="1800" b="0" noProof="0">
              <a:latin typeface="Arial"/>
              <a:cs typeface="Arial"/>
            </a:endParaRPr>
          </a:p>
        </p:txBody>
      </p:sp>
    </p:spTree>
    <p:extLst>
      <p:ext uri="{BB962C8B-B14F-4D97-AF65-F5344CB8AC3E}">
        <p14:creationId xmlns:p14="http://schemas.microsoft.com/office/powerpoint/2010/main" val="299971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 name="think-cell data - do not delete" hidden="1">
            <a:extLst>
              <a:ext uri="{FF2B5EF4-FFF2-40B4-BE49-F238E27FC236}">
                <a16:creationId xmlns:a16="http://schemas.microsoft.com/office/drawing/2014/main" id="{557D1266-A766-3934-DC04-243AE5B1E05C}"/>
              </a:ext>
            </a:extLst>
          </p:cNvPr>
          <p:cNvGraphicFramePr>
            <a:graphicFrameLocks/>
          </p:cNvGraphicFramePr>
          <p:nvPr>
            <p:custDataLst>
              <p:tags r:id="rId1"/>
            </p:custDataLst>
            <p:extLst>
              <p:ext uri="{D42A27DB-BD31-4B8C-83A1-F6EECF244321}">
                <p14:modId xmlns:p14="http://schemas.microsoft.com/office/powerpoint/2010/main" val="19283120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54" imgH="454" progId="TCLayout.ActiveDocument.1">
                  <p:embed/>
                </p:oleObj>
              </mc:Choice>
              <mc:Fallback>
                <p:oleObj name="think-cell Slide" r:id="rId3" imgW="454" imgH="454" progId="TCLayout.ActiveDocument.1">
                  <p:embed/>
                  <p:pic>
                    <p:nvPicPr>
                      <p:cNvPr id="72" name="think-cell data - do not delete" hidden="1">
                        <a:extLst>
                          <a:ext uri="{FF2B5EF4-FFF2-40B4-BE49-F238E27FC236}">
                            <a16:creationId xmlns:a16="http://schemas.microsoft.com/office/drawing/2014/main" id="{557D1266-A766-3934-DC04-243AE5B1E0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ext Placeholder 1">
            <a:extLst>
              <a:ext uri="{FF2B5EF4-FFF2-40B4-BE49-F238E27FC236}">
                <a16:creationId xmlns:a16="http://schemas.microsoft.com/office/drawing/2014/main" id="{13AC29BE-8DC6-9B2D-30E6-93B54E20C1AF}"/>
              </a:ext>
            </a:extLst>
          </p:cNvPr>
          <p:cNvSpPr>
            <a:spLocks noGrp="1"/>
          </p:cNvSpPr>
          <p:nvPr>
            <p:ph type="body" sz="quarter" idx="12"/>
          </p:nvPr>
        </p:nvSpPr>
        <p:spPr>
          <a:xfrm>
            <a:off x="547222" y="2108033"/>
            <a:ext cx="11110633" cy="732350"/>
          </a:xfrm>
        </p:spPr>
        <p:txBody>
          <a:bodyPr/>
          <a:lstStyle/>
          <a:p>
            <a:pPr marL="0" indent="0">
              <a:buNone/>
            </a:pPr>
            <a:r>
              <a:rPr lang="en-US" sz="2000" b="1" dirty="0"/>
              <a:t>FCAs can unlock constrained capacity</a:t>
            </a:r>
            <a:r>
              <a:rPr lang="en-US" sz="2000" b="1"/>
              <a:t>, but because </a:t>
            </a:r>
            <a:r>
              <a:rPr lang="en-US" sz="2000" b="1" dirty="0"/>
              <a:t>grid companies hold structural leverage over applicants, FCA frameworks need clear regulatory safeguards.</a:t>
            </a:r>
            <a:endParaRPr lang="en-US" sz="2000" b="1" dirty="0">
              <a:solidFill>
                <a:srgbClr val="014178"/>
              </a:solidFill>
              <a:latin typeface="+mj-lt"/>
            </a:endParaRPr>
          </a:p>
        </p:txBody>
      </p:sp>
      <p:sp>
        <p:nvSpPr>
          <p:cNvPr id="3" name="Title 2">
            <a:extLst>
              <a:ext uri="{FF2B5EF4-FFF2-40B4-BE49-F238E27FC236}">
                <a16:creationId xmlns:a16="http://schemas.microsoft.com/office/drawing/2014/main" id="{9D06871D-44BD-16B7-D9D3-EDE42B21D97D}"/>
              </a:ext>
            </a:extLst>
          </p:cNvPr>
          <p:cNvSpPr>
            <a:spLocks noGrp="1"/>
          </p:cNvSpPr>
          <p:nvPr>
            <p:ph type="title"/>
          </p:nvPr>
        </p:nvSpPr>
        <p:spPr/>
        <p:txBody>
          <a:bodyPr vert="horz" rIns="91440">
            <a:normAutofit/>
          </a:bodyPr>
          <a:lstStyle/>
          <a:p>
            <a:r>
              <a:rPr lang="en-US" sz="3600">
                <a:latin typeface="Arial"/>
                <a:cs typeface="Arial"/>
              </a:rPr>
              <a:t>Key messages from RAP's </a:t>
            </a:r>
            <a:r>
              <a:rPr lang="en-US" sz="3600" dirty="0">
                <a:latin typeface="Arial"/>
                <a:cs typeface="Arial"/>
                <a:hlinkClick r:id="rId5"/>
              </a:rPr>
              <a:t>Flex-to-connect</a:t>
            </a:r>
            <a:r>
              <a:rPr lang="en-US" sz="3600">
                <a:latin typeface="Arial"/>
                <a:cs typeface="Arial"/>
              </a:rPr>
              <a:t> Paper</a:t>
            </a:r>
            <a:endParaRPr lang="en-US" sz="3600" dirty="0"/>
          </a:p>
        </p:txBody>
      </p:sp>
      <p:sp>
        <p:nvSpPr>
          <p:cNvPr id="4" name="Slide Number Placeholder 3">
            <a:extLst>
              <a:ext uri="{FF2B5EF4-FFF2-40B4-BE49-F238E27FC236}">
                <a16:creationId xmlns:a16="http://schemas.microsoft.com/office/drawing/2014/main" id="{49B86D91-E168-0204-BF32-6C1BE91D9F8D}"/>
              </a:ext>
            </a:extLst>
          </p:cNvPr>
          <p:cNvSpPr>
            <a:spLocks noGrp="1"/>
          </p:cNvSpPr>
          <p:nvPr>
            <p:ph type="sldNum" sz="quarter" idx="13"/>
          </p:nvPr>
        </p:nvSpPr>
        <p:spPr/>
        <p:txBody>
          <a:bodyPr/>
          <a:lstStyle/>
          <a:p>
            <a:fld id="{334C938C-6556-4F1B-B842-1F8A1118CFA1}" type="slidenum">
              <a:rPr lang="en-US" smtClean="0"/>
              <a:pPr/>
              <a:t>2</a:t>
            </a:fld>
            <a:endParaRPr lang="en-US"/>
          </a:p>
        </p:txBody>
      </p:sp>
      <p:grpSp>
        <p:nvGrpSpPr>
          <p:cNvPr id="30" name="Group 29">
            <a:extLst>
              <a:ext uri="{FF2B5EF4-FFF2-40B4-BE49-F238E27FC236}">
                <a16:creationId xmlns:a16="http://schemas.microsoft.com/office/drawing/2014/main" id="{3CD58888-14E2-069C-F3A1-B46EB065DB33}"/>
              </a:ext>
            </a:extLst>
          </p:cNvPr>
          <p:cNvGrpSpPr/>
          <p:nvPr/>
        </p:nvGrpSpPr>
        <p:grpSpPr>
          <a:xfrm>
            <a:off x="612361" y="3793034"/>
            <a:ext cx="10360152" cy="822961"/>
            <a:chOff x="612361" y="3793034"/>
            <a:chExt cx="10360152" cy="822961"/>
          </a:xfrm>
        </p:grpSpPr>
        <p:grpSp>
          <p:nvGrpSpPr>
            <p:cNvPr id="25" name="Group 24">
              <a:extLst>
                <a:ext uri="{FF2B5EF4-FFF2-40B4-BE49-F238E27FC236}">
                  <a16:creationId xmlns:a16="http://schemas.microsoft.com/office/drawing/2014/main" id="{C8382CE7-47DB-9F48-618E-645F23A6BEEE}"/>
                </a:ext>
              </a:extLst>
            </p:cNvPr>
            <p:cNvGrpSpPr/>
            <p:nvPr/>
          </p:nvGrpSpPr>
          <p:grpSpPr>
            <a:xfrm>
              <a:off x="612361" y="3793034"/>
              <a:ext cx="10332720" cy="310896"/>
              <a:chOff x="658368" y="3154680"/>
              <a:chExt cx="10332720" cy="310896"/>
            </a:xfrm>
          </p:grpSpPr>
          <p:sp>
            <p:nvSpPr>
              <p:cNvPr id="6" name="Text 8">
                <a:extLst>
                  <a:ext uri="{FF2B5EF4-FFF2-40B4-BE49-F238E27FC236}">
                    <a16:creationId xmlns:a16="http://schemas.microsoft.com/office/drawing/2014/main" id="{07484B96-D414-3644-617B-DA6EC05DCFC6}"/>
                  </a:ext>
                </a:extLst>
              </p:cNvPr>
              <p:cNvSpPr/>
              <p:nvPr/>
            </p:nvSpPr>
            <p:spPr>
              <a:xfrm>
                <a:off x="658368" y="3154680"/>
                <a:ext cx="329184" cy="310896"/>
              </a:xfrm>
              <a:prstGeom prst="rect">
                <a:avLst/>
              </a:prstGeom>
              <a:noFill/>
              <a:ln/>
            </p:spPr>
            <p:txBody>
              <a:bodyPr wrap="square" lIns="0" tIns="0" rIns="0" bIns="0" rtlCol="0" anchor="ctr"/>
              <a:lstStyle/>
              <a:p>
                <a:pPr marL="0" indent="0" algn="ctr">
                  <a:buNone/>
                </a:pPr>
                <a:r>
                  <a:rPr lang="en-US" sz="2400" b="1" dirty="0">
                    <a:solidFill>
                      <a:srgbClr val="F3C623"/>
                    </a:solidFill>
                  </a:rPr>
                  <a:t>1</a:t>
                </a:r>
                <a:endParaRPr lang="en-US" sz="2400" dirty="0"/>
              </a:p>
            </p:txBody>
          </p:sp>
          <p:sp>
            <p:nvSpPr>
              <p:cNvPr id="8" name="Shape 9">
                <a:extLst>
                  <a:ext uri="{FF2B5EF4-FFF2-40B4-BE49-F238E27FC236}">
                    <a16:creationId xmlns:a16="http://schemas.microsoft.com/office/drawing/2014/main" id="{9DAF99B0-B4E2-AAF9-8E25-777B3AAD6561}"/>
                  </a:ext>
                </a:extLst>
              </p:cNvPr>
              <p:cNvSpPr/>
              <p:nvPr/>
            </p:nvSpPr>
            <p:spPr>
              <a:xfrm>
                <a:off x="1088136" y="3310128"/>
                <a:ext cx="1417320" cy="0"/>
              </a:xfrm>
              <a:prstGeom prst="line">
                <a:avLst/>
              </a:prstGeom>
              <a:noFill/>
              <a:ln w="10160">
                <a:solidFill>
                  <a:srgbClr val="E7E5DC"/>
                </a:solidFill>
                <a:prstDash val="solid"/>
              </a:ln>
            </p:spPr>
            <p:txBody>
              <a:bodyPr/>
              <a:lstStyle/>
              <a:p>
                <a:endParaRPr lang="en-US" sz="2400"/>
              </a:p>
            </p:txBody>
          </p:sp>
          <p:sp>
            <p:nvSpPr>
              <p:cNvPr id="10" name="Text 12">
                <a:extLst>
                  <a:ext uri="{FF2B5EF4-FFF2-40B4-BE49-F238E27FC236}">
                    <a16:creationId xmlns:a16="http://schemas.microsoft.com/office/drawing/2014/main" id="{8EB66DDC-5EA7-1AE6-3AF4-36097B844806}"/>
                  </a:ext>
                </a:extLst>
              </p:cNvPr>
              <p:cNvSpPr/>
              <p:nvPr/>
            </p:nvSpPr>
            <p:spPr>
              <a:xfrm>
                <a:off x="2779776" y="3154680"/>
                <a:ext cx="329184" cy="310896"/>
              </a:xfrm>
              <a:prstGeom prst="rect">
                <a:avLst/>
              </a:prstGeom>
              <a:noFill/>
              <a:ln/>
            </p:spPr>
            <p:txBody>
              <a:bodyPr wrap="square" lIns="0" tIns="0" rIns="0" bIns="0" rtlCol="0" anchor="ctr"/>
              <a:lstStyle/>
              <a:p>
                <a:pPr marL="0" indent="0" algn="ctr">
                  <a:buNone/>
                </a:pPr>
                <a:r>
                  <a:rPr lang="en-US" sz="2400" b="1" dirty="0">
                    <a:solidFill>
                      <a:srgbClr val="F3C623"/>
                    </a:solidFill>
                  </a:rPr>
                  <a:t>2</a:t>
                </a:r>
                <a:endParaRPr lang="en-US" sz="2400" dirty="0"/>
              </a:p>
            </p:txBody>
          </p:sp>
          <p:sp>
            <p:nvSpPr>
              <p:cNvPr id="12" name="Shape 13">
                <a:extLst>
                  <a:ext uri="{FF2B5EF4-FFF2-40B4-BE49-F238E27FC236}">
                    <a16:creationId xmlns:a16="http://schemas.microsoft.com/office/drawing/2014/main" id="{D3D392CD-CCB3-20CD-3548-89891521C311}"/>
                  </a:ext>
                </a:extLst>
              </p:cNvPr>
              <p:cNvSpPr/>
              <p:nvPr/>
            </p:nvSpPr>
            <p:spPr>
              <a:xfrm>
                <a:off x="3209544" y="3310128"/>
                <a:ext cx="1417320" cy="0"/>
              </a:xfrm>
              <a:prstGeom prst="line">
                <a:avLst/>
              </a:prstGeom>
              <a:noFill/>
              <a:ln w="10160">
                <a:solidFill>
                  <a:srgbClr val="E7E5DC"/>
                </a:solidFill>
                <a:prstDash val="solid"/>
              </a:ln>
            </p:spPr>
            <p:txBody>
              <a:bodyPr/>
              <a:lstStyle/>
              <a:p>
                <a:endParaRPr lang="en-US" sz="2400"/>
              </a:p>
            </p:txBody>
          </p:sp>
          <p:sp>
            <p:nvSpPr>
              <p:cNvPr id="14" name="Text 16">
                <a:extLst>
                  <a:ext uri="{FF2B5EF4-FFF2-40B4-BE49-F238E27FC236}">
                    <a16:creationId xmlns:a16="http://schemas.microsoft.com/office/drawing/2014/main" id="{D007073C-5315-15A7-9DAB-FE1EE911191E}"/>
                  </a:ext>
                </a:extLst>
              </p:cNvPr>
              <p:cNvSpPr/>
              <p:nvPr/>
            </p:nvSpPr>
            <p:spPr>
              <a:xfrm>
                <a:off x="4901184" y="3154680"/>
                <a:ext cx="329184" cy="310896"/>
              </a:xfrm>
              <a:prstGeom prst="rect">
                <a:avLst/>
              </a:prstGeom>
              <a:noFill/>
              <a:ln/>
            </p:spPr>
            <p:txBody>
              <a:bodyPr wrap="square" lIns="0" tIns="0" rIns="0" bIns="0" rtlCol="0" anchor="ctr"/>
              <a:lstStyle/>
              <a:p>
                <a:pPr marL="0" indent="0" algn="ctr">
                  <a:buNone/>
                </a:pPr>
                <a:r>
                  <a:rPr lang="en-US" sz="2400" b="1" dirty="0">
                    <a:solidFill>
                      <a:srgbClr val="F3C623"/>
                    </a:solidFill>
                  </a:rPr>
                  <a:t>3</a:t>
                </a:r>
                <a:endParaRPr lang="en-US" sz="2400" dirty="0"/>
              </a:p>
            </p:txBody>
          </p:sp>
          <p:sp>
            <p:nvSpPr>
              <p:cNvPr id="16" name="Shape 17">
                <a:extLst>
                  <a:ext uri="{FF2B5EF4-FFF2-40B4-BE49-F238E27FC236}">
                    <a16:creationId xmlns:a16="http://schemas.microsoft.com/office/drawing/2014/main" id="{AEA75E76-A6DD-EF56-0A1C-C1DAF2AF8CDB}"/>
                  </a:ext>
                </a:extLst>
              </p:cNvPr>
              <p:cNvSpPr/>
              <p:nvPr/>
            </p:nvSpPr>
            <p:spPr>
              <a:xfrm>
                <a:off x="5330952" y="3310128"/>
                <a:ext cx="1417320" cy="0"/>
              </a:xfrm>
              <a:prstGeom prst="line">
                <a:avLst/>
              </a:prstGeom>
              <a:noFill/>
              <a:ln w="10160">
                <a:solidFill>
                  <a:srgbClr val="E7E5DC"/>
                </a:solidFill>
                <a:prstDash val="solid"/>
              </a:ln>
            </p:spPr>
            <p:txBody>
              <a:bodyPr/>
              <a:lstStyle/>
              <a:p>
                <a:endParaRPr lang="en-US" sz="2400"/>
              </a:p>
            </p:txBody>
          </p:sp>
          <p:sp>
            <p:nvSpPr>
              <p:cNvPr id="18" name="Text 20">
                <a:extLst>
                  <a:ext uri="{FF2B5EF4-FFF2-40B4-BE49-F238E27FC236}">
                    <a16:creationId xmlns:a16="http://schemas.microsoft.com/office/drawing/2014/main" id="{86052BD8-DDD3-864D-EDA9-A842800DC256}"/>
                  </a:ext>
                </a:extLst>
              </p:cNvPr>
              <p:cNvSpPr/>
              <p:nvPr/>
            </p:nvSpPr>
            <p:spPr>
              <a:xfrm>
                <a:off x="7022592" y="3154680"/>
                <a:ext cx="329184" cy="310896"/>
              </a:xfrm>
              <a:prstGeom prst="rect">
                <a:avLst/>
              </a:prstGeom>
              <a:noFill/>
              <a:ln/>
            </p:spPr>
            <p:txBody>
              <a:bodyPr wrap="square" lIns="0" tIns="0" rIns="0" bIns="0" rtlCol="0" anchor="ctr"/>
              <a:lstStyle/>
              <a:p>
                <a:pPr marL="0" indent="0" algn="ctr">
                  <a:buNone/>
                </a:pPr>
                <a:r>
                  <a:rPr lang="en-US" sz="2400" b="1" dirty="0">
                    <a:solidFill>
                      <a:srgbClr val="F3C623"/>
                    </a:solidFill>
                  </a:rPr>
                  <a:t>4</a:t>
                </a:r>
                <a:endParaRPr lang="en-US" sz="2400" dirty="0"/>
              </a:p>
            </p:txBody>
          </p:sp>
          <p:sp>
            <p:nvSpPr>
              <p:cNvPr id="20" name="Shape 21">
                <a:extLst>
                  <a:ext uri="{FF2B5EF4-FFF2-40B4-BE49-F238E27FC236}">
                    <a16:creationId xmlns:a16="http://schemas.microsoft.com/office/drawing/2014/main" id="{63216EFE-0048-9F13-9C1A-FB7FEAF00411}"/>
                  </a:ext>
                </a:extLst>
              </p:cNvPr>
              <p:cNvSpPr/>
              <p:nvPr/>
            </p:nvSpPr>
            <p:spPr>
              <a:xfrm>
                <a:off x="7452360" y="3310128"/>
                <a:ext cx="1417320" cy="0"/>
              </a:xfrm>
              <a:prstGeom prst="line">
                <a:avLst/>
              </a:prstGeom>
              <a:noFill/>
              <a:ln w="10160">
                <a:solidFill>
                  <a:srgbClr val="E7E5DC"/>
                </a:solidFill>
                <a:prstDash val="solid"/>
              </a:ln>
            </p:spPr>
            <p:txBody>
              <a:bodyPr/>
              <a:lstStyle/>
              <a:p>
                <a:endParaRPr lang="en-US" sz="2400"/>
              </a:p>
            </p:txBody>
          </p:sp>
          <p:sp>
            <p:nvSpPr>
              <p:cNvPr id="22" name="Text 24">
                <a:extLst>
                  <a:ext uri="{FF2B5EF4-FFF2-40B4-BE49-F238E27FC236}">
                    <a16:creationId xmlns:a16="http://schemas.microsoft.com/office/drawing/2014/main" id="{B0CCD055-C8D2-1FDB-8235-4C5025BCA1F5}"/>
                  </a:ext>
                </a:extLst>
              </p:cNvPr>
              <p:cNvSpPr/>
              <p:nvPr/>
            </p:nvSpPr>
            <p:spPr>
              <a:xfrm>
                <a:off x="9144000" y="3154680"/>
                <a:ext cx="329184" cy="310896"/>
              </a:xfrm>
              <a:prstGeom prst="rect">
                <a:avLst/>
              </a:prstGeom>
              <a:noFill/>
              <a:ln/>
            </p:spPr>
            <p:txBody>
              <a:bodyPr wrap="square" lIns="0" tIns="0" rIns="0" bIns="0" rtlCol="0" anchor="ctr"/>
              <a:lstStyle/>
              <a:p>
                <a:pPr marL="0" indent="0" algn="ctr">
                  <a:buNone/>
                </a:pPr>
                <a:r>
                  <a:rPr lang="en-US" sz="2400" b="1" dirty="0">
                    <a:solidFill>
                      <a:srgbClr val="F3C623"/>
                    </a:solidFill>
                  </a:rPr>
                  <a:t>5</a:t>
                </a:r>
                <a:endParaRPr lang="en-US" sz="2400" dirty="0"/>
              </a:p>
            </p:txBody>
          </p:sp>
          <p:sp>
            <p:nvSpPr>
              <p:cNvPr id="24" name="Shape 25">
                <a:extLst>
                  <a:ext uri="{FF2B5EF4-FFF2-40B4-BE49-F238E27FC236}">
                    <a16:creationId xmlns:a16="http://schemas.microsoft.com/office/drawing/2014/main" id="{A398A446-1869-CEA7-828A-5C4D3C1C389A}"/>
                  </a:ext>
                </a:extLst>
              </p:cNvPr>
              <p:cNvSpPr/>
              <p:nvPr/>
            </p:nvSpPr>
            <p:spPr>
              <a:xfrm>
                <a:off x="9573768" y="3310128"/>
                <a:ext cx="1417320" cy="0"/>
              </a:xfrm>
              <a:prstGeom prst="line">
                <a:avLst/>
              </a:prstGeom>
              <a:noFill/>
              <a:ln w="10160">
                <a:solidFill>
                  <a:srgbClr val="E7E5DC"/>
                </a:solidFill>
                <a:prstDash val="solid"/>
              </a:ln>
            </p:spPr>
            <p:txBody>
              <a:bodyPr/>
              <a:lstStyle/>
              <a:p>
                <a:endParaRPr lang="en-US" sz="2400"/>
              </a:p>
            </p:txBody>
          </p:sp>
        </p:grpSp>
        <p:grpSp>
          <p:nvGrpSpPr>
            <p:cNvPr id="71" name="Group 70">
              <a:extLst>
                <a:ext uri="{FF2B5EF4-FFF2-40B4-BE49-F238E27FC236}">
                  <a16:creationId xmlns:a16="http://schemas.microsoft.com/office/drawing/2014/main" id="{457D65DC-82F2-9518-E2C5-D2E26414EDE8}"/>
                </a:ext>
              </a:extLst>
            </p:cNvPr>
            <p:cNvGrpSpPr/>
            <p:nvPr/>
          </p:nvGrpSpPr>
          <p:grpSpPr>
            <a:xfrm>
              <a:off x="677548" y="3948482"/>
              <a:ext cx="10294965" cy="667513"/>
              <a:chOff x="671797" y="3310128"/>
              <a:chExt cx="10294965" cy="667513"/>
            </a:xfrm>
          </p:grpSpPr>
          <p:sp>
            <p:nvSpPr>
              <p:cNvPr id="49" name="Shape 9">
                <a:extLst>
                  <a:ext uri="{FF2B5EF4-FFF2-40B4-BE49-F238E27FC236}">
                    <a16:creationId xmlns:a16="http://schemas.microsoft.com/office/drawing/2014/main" id="{76DE0EFE-411F-1743-13BF-175A871D4FBE}"/>
                  </a:ext>
                </a:extLst>
              </p:cNvPr>
              <p:cNvSpPr/>
              <p:nvPr/>
            </p:nvSpPr>
            <p:spPr>
              <a:xfrm>
                <a:off x="1088136" y="3310128"/>
                <a:ext cx="1417320" cy="0"/>
              </a:xfrm>
              <a:prstGeom prst="line">
                <a:avLst/>
              </a:prstGeom>
              <a:noFill/>
              <a:ln w="10160">
                <a:solidFill>
                  <a:srgbClr val="E7E5DC"/>
                </a:solidFill>
                <a:prstDash val="solid"/>
              </a:ln>
            </p:spPr>
            <p:txBody>
              <a:bodyPr/>
              <a:lstStyle/>
              <a:p>
                <a:endParaRPr lang="en-US"/>
              </a:p>
            </p:txBody>
          </p:sp>
          <p:sp>
            <p:nvSpPr>
              <p:cNvPr id="51" name="Text 10">
                <a:extLst>
                  <a:ext uri="{FF2B5EF4-FFF2-40B4-BE49-F238E27FC236}">
                    <a16:creationId xmlns:a16="http://schemas.microsoft.com/office/drawing/2014/main" id="{286A26E4-2790-7826-6FC0-49EDD9A18524}"/>
                  </a:ext>
                </a:extLst>
              </p:cNvPr>
              <p:cNvSpPr/>
              <p:nvPr/>
            </p:nvSpPr>
            <p:spPr>
              <a:xfrm>
                <a:off x="671797" y="3575305"/>
                <a:ext cx="1874520" cy="402336"/>
              </a:xfrm>
              <a:prstGeom prst="rect">
                <a:avLst/>
              </a:prstGeom>
              <a:noFill/>
              <a:ln/>
            </p:spPr>
            <p:txBody>
              <a:bodyPr wrap="square" lIns="0" tIns="0" rIns="0" bIns="0" rtlCol="0" anchor="ctr">
                <a:normAutofit lnSpcReduction="10000"/>
              </a:bodyPr>
              <a:lstStyle/>
              <a:p>
                <a:pPr marL="0" indent="0">
                  <a:buNone/>
                </a:pPr>
                <a:r>
                  <a:rPr lang="en-US" sz="1360" b="1" dirty="0">
                    <a:solidFill>
                      <a:srgbClr val="014178"/>
                    </a:solidFill>
                  </a:rPr>
                  <a:t>Set</a:t>
                </a:r>
                <a:r>
                  <a:rPr lang="en-US" sz="1360" b="1" i="1" dirty="0">
                    <a:solidFill>
                      <a:srgbClr val="014178"/>
                    </a:solidFill>
                  </a:rPr>
                  <a:t> </a:t>
                </a:r>
                <a:r>
                  <a:rPr lang="en-US" sz="1360" b="1" dirty="0">
                    <a:solidFill>
                      <a:srgbClr val="014178"/>
                    </a:solidFill>
                  </a:rPr>
                  <a:t>binding minimum terms</a:t>
                </a:r>
                <a:endParaRPr lang="en-US" sz="1360" dirty="0">
                  <a:solidFill>
                    <a:srgbClr val="014178"/>
                  </a:solidFill>
                </a:endParaRPr>
              </a:p>
            </p:txBody>
          </p:sp>
          <p:sp>
            <p:nvSpPr>
              <p:cNvPr id="55" name="Text 14">
                <a:extLst>
                  <a:ext uri="{FF2B5EF4-FFF2-40B4-BE49-F238E27FC236}">
                    <a16:creationId xmlns:a16="http://schemas.microsoft.com/office/drawing/2014/main" id="{CAE0ED16-0CCB-C983-5F13-8378385E796D}"/>
                  </a:ext>
                </a:extLst>
              </p:cNvPr>
              <p:cNvSpPr/>
              <p:nvPr/>
            </p:nvSpPr>
            <p:spPr>
              <a:xfrm>
                <a:off x="2779776" y="3575305"/>
                <a:ext cx="1874520" cy="402336"/>
              </a:xfrm>
              <a:prstGeom prst="rect">
                <a:avLst/>
              </a:prstGeom>
              <a:noFill/>
              <a:ln/>
            </p:spPr>
            <p:txBody>
              <a:bodyPr wrap="square" lIns="0" tIns="0" rIns="0" bIns="0" rtlCol="0" anchor="ctr">
                <a:normAutofit lnSpcReduction="10000"/>
              </a:bodyPr>
              <a:lstStyle/>
              <a:p>
                <a:pPr marL="0" indent="0">
                  <a:buNone/>
                </a:pPr>
                <a:r>
                  <a:rPr lang="en-US" sz="1360" b="1" dirty="0">
                    <a:solidFill>
                      <a:srgbClr val="014178"/>
                    </a:solidFill>
                  </a:rPr>
                  <a:t>Strengthen NRA oversight</a:t>
                </a:r>
                <a:endParaRPr lang="en-US" sz="1360" dirty="0">
                  <a:solidFill>
                    <a:srgbClr val="014178"/>
                  </a:solidFill>
                </a:endParaRPr>
              </a:p>
            </p:txBody>
          </p:sp>
          <p:sp>
            <p:nvSpPr>
              <p:cNvPr id="59" name="Text 18">
                <a:extLst>
                  <a:ext uri="{FF2B5EF4-FFF2-40B4-BE49-F238E27FC236}">
                    <a16:creationId xmlns:a16="http://schemas.microsoft.com/office/drawing/2014/main" id="{5A2BD00B-4CA6-BF97-B49D-C11326927DF1}"/>
                  </a:ext>
                </a:extLst>
              </p:cNvPr>
              <p:cNvSpPr/>
              <p:nvPr/>
            </p:nvSpPr>
            <p:spPr>
              <a:xfrm>
                <a:off x="4901184" y="3575305"/>
                <a:ext cx="1874520" cy="402336"/>
              </a:xfrm>
              <a:prstGeom prst="rect">
                <a:avLst/>
              </a:prstGeom>
              <a:noFill/>
              <a:ln/>
            </p:spPr>
            <p:txBody>
              <a:bodyPr wrap="square" lIns="0" tIns="0" rIns="0" bIns="0" rtlCol="0" anchor="ctr">
                <a:normAutofit lnSpcReduction="10000"/>
              </a:bodyPr>
              <a:lstStyle/>
              <a:p>
                <a:pPr marL="0" indent="0">
                  <a:buNone/>
                </a:pPr>
                <a:r>
                  <a:rPr lang="en-US" sz="1360" b="1" dirty="0">
                    <a:solidFill>
                      <a:srgbClr val="014178"/>
                    </a:solidFill>
                  </a:rPr>
                  <a:t>Develop rules with stakeholders </a:t>
                </a:r>
                <a:endParaRPr lang="en-US" sz="1360" dirty="0">
                  <a:solidFill>
                    <a:srgbClr val="014178"/>
                  </a:solidFill>
                </a:endParaRPr>
              </a:p>
            </p:txBody>
          </p:sp>
          <p:sp>
            <p:nvSpPr>
              <p:cNvPr id="63" name="Text 22">
                <a:extLst>
                  <a:ext uri="{FF2B5EF4-FFF2-40B4-BE49-F238E27FC236}">
                    <a16:creationId xmlns:a16="http://schemas.microsoft.com/office/drawing/2014/main" id="{DE98E543-7D43-135C-18DA-2FD8A449ACC3}"/>
                  </a:ext>
                </a:extLst>
              </p:cNvPr>
              <p:cNvSpPr/>
              <p:nvPr/>
            </p:nvSpPr>
            <p:spPr>
              <a:xfrm>
                <a:off x="6994873" y="3575305"/>
                <a:ext cx="1874520" cy="402336"/>
              </a:xfrm>
              <a:prstGeom prst="rect">
                <a:avLst/>
              </a:prstGeom>
              <a:noFill/>
              <a:ln/>
            </p:spPr>
            <p:txBody>
              <a:bodyPr wrap="square" lIns="0" tIns="0" rIns="0" bIns="0" rtlCol="0" anchor="ctr">
                <a:normAutofit lnSpcReduction="10000"/>
              </a:bodyPr>
              <a:lstStyle/>
              <a:p>
                <a:pPr marL="0" indent="0">
                  <a:buNone/>
                </a:pPr>
                <a:r>
                  <a:rPr lang="en-US" sz="1360" b="1" dirty="0">
                    <a:solidFill>
                      <a:srgbClr val="014178"/>
                    </a:solidFill>
                  </a:rPr>
                  <a:t>Monitor FCA use in practice </a:t>
                </a:r>
                <a:endParaRPr lang="en-US" sz="1360" dirty="0">
                  <a:solidFill>
                    <a:srgbClr val="014178"/>
                  </a:solidFill>
                </a:endParaRPr>
              </a:p>
            </p:txBody>
          </p:sp>
          <p:sp>
            <p:nvSpPr>
              <p:cNvPr id="67" name="Text 26">
                <a:extLst>
                  <a:ext uri="{FF2B5EF4-FFF2-40B4-BE49-F238E27FC236}">
                    <a16:creationId xmlns:a16="http://schemas.microsoft.com/office/drawing/2014/main" id="{0088804A-A4A0-A2C3-3365-D30161F3FAA6}"/>
                  </a:ext>
                </a:extLst>
              </p:cNvPr>
              <p:cNvSpPr/>
              <p:nvPr/>
            </p:nvSpPr>
            <p:spPr>
              <a:xfrm>
                <a:off x="9092242" y="3575305"/>
                <a:ext cx="1874520" cy="402336"/>
              </a:xfrm>
              <a:prstGeom prst="rect">
                <a:avLst/>
              </a:prstGeom>
              <a:noFill/>
              <a:ln/>
            </p:spPr>
            <p:txBody>
              <a:bodyPr wrap="square" lIns="0" tIns="0" rIns="0" bIns="0" rtlCol="0" anchor="ctr">
                <a:normAutofit lnSpcReduction="10000"/>
              </a:bodyPr>
              <a:lstStyle/>
              <a:p>
                <a:pPr marL="0" indent="0">
                  <a:buNone/>
                </a:pPr>
                <a:r>
                  <a:rPr lang="en-US" sz="1360" b="1" dirty="0">
                    <a:solidFill>
                      <a:srgbClr val="014178"/>
                    </a:solidFill>
                  </a:rPr>
                  <a:t>Plan FCAs as part of a wider toolkit </a:t>
                </a:r>
                <a:endParaRPr lang="en-US" sz="1360" dirty="0">
                  <a:solidFill>
                    <a:srgbClr val="014178"/>
                  </a:solidFill>
                </a:endParaRPr>
              </a:p>
            </p:txBody>
          </p:sp>
        </p:grpSp>
      </p:grpSp>
      <p:sp>
        <p:nvSpPr>
          <p:cNvPr id="7" name="Text 11">
            <a:extLst>
              <a:ext uri="{FF2B5EF4-FFF2-40B4-BE49-F238E27FC236}">
                <a16:creationId xmlns:a16="http://schemas.microsoft.com/office/drawing/2014/main" id="{96BFFB38-4521-2526-2EC2-40F4B2FF7717}"/>
              </a:ext>
            </a:extLst>
          </p:cNvPr>
          <p:cNvSpPr/>
          <p:nvPr/>
        </p:nvSpPr>
        <p:spPr>
          <a:xfrm>
            <a:off x="664119" y="4771442"/>
            <a:ext cx="1874520" cy="822960"/>
          </a:xfrm>
          <a:prstGeom prst="rect">
            <a:avLst/>
          </a:prstGeom>
          <a:noFill/>
          <a:ln/>
        </p:spPr>
        <p:txBody>
          <a:bodyPr wrap="square" lIns="0" tIns="0" rIns="0" bIns="0" rtlCol="0" anchor="ctr">
            <a:normAutofit/>
          </a:bodyPr>
          <a:lstStyle/>
          <a:p>
            <a:pPr marL="0" indent="0">
              <a:buNone/>
            </a:pPr>
            <a:r>
              <a:rPr lang="en-US" sz="1080" dirty="0">
                <a:solidFill>
                  <a:srgbClr val="014178"/>
                </a:solidFill>
              </a:rPr>
              <a:t>Define the minimum conditions every FCA must respect so applicants can assess their operational and financial exposure.	</a:t>
            </a:r>
          </a:p>
        </p:txBody>
      </p:sp>
      <p:sp>
        <p:nvSpPr>
          <p:cNvPr id="11" name="Text 15">
            <a:extLst>
              <a:ext uri="{FF2B5EF4-FFF2-40B4-BE49-F238E27FC236}">
                <a16:creationId xmlns:a16="http://schemas.microsoft.com/office/drawing/2014/main" id="{43ACF311-8C48-D724-1ADE-6309DAE35ED1}"/>
              </a:ext>
            </a:extLst>
          </p:cNvPr>
          <p:cNvSpPr/>
          <p:nvPr/>
        </p:nvSpPr>
        <p:spPr>
          <a:xfrm>
            <a:off x="2785527" y="4771442"/>
            <a:ext cx="1874520" cy="822960"/>
          </a:xfrm>
          <a:prstGeom prst="rect">
            <a:avLst/>
          </a:prstGeom>
          <a:noFill/>
          <a:ln/>
        </p:spPr>
        <p:txBody>
          <a:bodyPr wrap="square" lIns="0" tIns="0" rIns="0" bIns="0" rtlCol="0" anchor="t">
            <a:normAutofit/>
          </a:bodyPr>
          <a:lstStyle/>
          <a:p>
            <a:pPr marL="0" indent="0">
              <a:buNone/>
            </a:pPr>
            <a:r>
              <a:rPr lang="en-US" sz="1080" dirty="0">
                <a:solidFill>
                  <a:srgbClr val="014178"/>
                </a:solidFill>
              </a:rPr>
              <a:t>FCA frameworks should not be left largely to grid companies with limited regulatory oversight</a:t>
            </a:r>
          </a:p>
        </p:txBody>
      </p:sp>
      <p:sp>
        <p:nvSpPr>
          <p:cNvPr id="15" name="Text 19">
            <a:extLst>
              <a:ext uri="{FF2B5EF4-FFF2-40B4-BE49-F238E27FC236}">
                <a16:creationId xmlns:a16="http://schemas.microsoft.com/office/drawing/2014/main" id="{5ED9F703-07DC-08F7-4A56-027BEE941843}"/>
              </a:ext>
            </a:extLst>
          </p:cNvPr>
          <p:cNvSpPr/>
          <p:nvPr/>
        </p:nvSpPr>
        <p:spPr>
          <a:xfrm>
            <a:off x="4906935" y="4771442"/>
            <a:ext cx="1874520" cy="822960"/>
          </a:xfrm>
          <a:prstGeom prst="rect">
            <a:avLst/>
          </a:prstGeom>
          <a:noFill/>
          <a:ln/>
        </p:spPr>
        <p:txBody>
          <a:bodyPr wrap="square" lIns="0" tIns="0" rIns="0" bIns="0" rtlCol="0" anchor="t">
            <a:normAutofit/>
          </a:bodyPr>
          <a:lstStyle/>
          <a:p>
            <a:pPr marL="0" indent="0">
              <a:buNone/>
            </a:pPr>
            <a:r>
              <a:rPr lang="en-US" sz="1080" dirty="0">
                <a:solidFill>
                  <a:srgbClr val="014178"/>
                </a:solidFill>
              </a:rPr>
              <a:t>Consult supply, large demand and storage users to reflect operational realities</a:t>
            </a:r>
          </a:p>
          <a:p>
            <a:pPr marL="0" indent="0">
              <a:buNone/>
            </a:pPr>
            <a:endParaRPr lang="en-US" sz="1080" dirty="0">
              <a:solidFill>
                <a:srgbClr val="014178"/>
              </a:solidFill>
            </a:endParaRPr>
          </a:p>
        </p:txBody>
      </p:sp>
      <p:sp>
        <p:nvSpPr>
          <p:cNvPr id="19" name="Text 23">
            <a:extLst>
              <a:ext uri="{FF2B5EF4-FFF2-40B4-BE49-F238E27FC236}">
                <a16:creationId xmlns:a16="http://schemas.microsoft.com/office/drawing/2014/main" id="{D53BF9B8-5687-87E9-5215-5679DEA719A3}"/>
              </a:ext>
            </a:extLst>
          </p:cNvPr>
          <p:cNvSpPr/>
          <p:nvPr/>
        </p:nvSpPr>
        <p:spPr>
          <a:xfrm>
            <a:off x="7028343" y="4771442"/>
            <a:ext cx="1874520" cy="822960"/>
          </a:xfrm>
          <a:prstGeom prst="rect">
            <a:avLst/>
          </a:prstGeom>
          <a:noFill/>
          <a:ln/>
        </p:spPr>
        <p:txBody>
          <a:bodyPr wrap="square" lIns="0" tIns="0" rIns="0" bIns="0" rtlCol="0" anchor="t">
            <a:normAutofit/>
          </a:bodyPr>
          <a:lstStyle/>
          <a:p>
            <a:r>
              <a:rPr lang="en-US" sz="1080" dirty="0">
                <a:solidFill>
                  <a:srgbClr val="014178"/>
                </a:solidFill>
              </a:rPr>
              <a:t>Track how FCAs are used in practice and whether grid access restrictions go beyond what is necessary for grid security</a:t>
            </a:r>
          </a:p>
        </p:txBody>
      </p:sp>
      <p:sp>
        <p:nvSpPr>
          <p:cNvPr id="23" name="Text 27">
            <a:extLst>
              <a:ext uri="{FF2B5EF4-FFF2-40B4-BE49-F238E27FC236}">
                <a16:creationId xmlns:a16="http://schemas.microsoft.com/office/drawing/2014/main" id="{35A6BA7D-7EF3-A7A8-37E0-31F288B9F1C1}"/>
              </a:ext>
            </a:extLst>
          </p:cNvPr>
          <p:cNvSpPr/>
          <p:nvPr/>
        </p:nvSpPr>
        <p:spPr>
          <a:xfrm>
            <a:off x="9097993" y="4771442"/>
            <a:ext cx="1874520" cy="822960"/>
          </a:xfrm>
          <a:prstGeom prst="rect">
            <a:avLst/>
          </a:prstGeom>
          <a:noFill/>
          <a:ln/>
        </p:spPr>
        <p:txBody>
          <a:bodyPr wrap="square" lIns="0" tIns="0" rIns="0" bIns="0" rtlCol="0" anchor="t">
            <a:normAutofit/>
          </a:bodyPr>
          <a:lstStyle/>
          <a:p>
            <a:r>
              <a:rPr lang="en-US" sz="1080" dirty="0">
                <a:solidFill>
                  <a:srgbClr val="014178"/>
                </a:solidFill>
              </a:rPr>
              <a:t>Coordinate them with grid planning, cost-reflective tariffs, RES support and locally procured flexibility</a:t>
            </a:r>
            <a:r>
              <a:rPr lang="en-US" sz="1100" dirty="0">
                <a:solidFill>
                  <a:srgbClr val="014178"/>
                </a:solidFill>
              </a:rPr>
              <a:t>.</a:t>
            </a:r>
            <a:endParaRPr lang="en-US" sz="1080" dirty="0">
              <a:solidFill>
                <a:srgbClr val="014178"/>
              </a:solidFill>
            </a:endParaRPr>
          </a:p>
        </p:txBody>
      </p:sp>
    </p:spTree>
    <p:extLst>
      <p:ext uri="{BB962C8B-B14F-4D97-AF65-F5344CB8AC3E}">
        <p14:creationId xmlns:p14="http://schemas.microsoft.com/office/powerpoint/2010/main" val="4170956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0C8FE0B7-0AB0-5777-F89D-5012E7DBC696}"/>
              </a:ext>
            </a:extLst>
          </p:cNvPr>
          <p:cNvGraphicFramePr>
            <a:graphicFrameLocks/>
          </p:cNvGraphicFramePr>
          <p:nvPr>
            <p:custDataLst>
              <p:tags r:id="rId1"/>
            </p:custDataLst>
            <p:extLst>
              <p:ext uri="{D42A27DB-BD31-4B8C-83A1-F6EECF244321}">
                <p14:modId xmlns:p14="http://schemas.microsoft.com/office/powerpoint/2010/main" val="3110269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54" imgH="454" progId="TCLayout.ActiveDocument.1">
                  <p:embed/>
                </p:oleObj>
              </mc:Choice>
              <mc:Fallback>
                <p:oleObj name="think-cell Slide" r:id="rId3" imgW="454" imgH="454" progId="TCLayout.ActiveDocument.1">
                  <p:embed/>
                  <p:pic>
                    <p:nvPicPr>
                      <p:cNvPr id="2" name="think-cell data - do not delete" hidden="1">
                        <a:extLst>
                          <a:ext uri="{FF2B5EF4-FFF2-40B4-BE49-F238E27FC236}">
                            <a16:creationId xmlns:a16="http://schemas.microsoft.com/office/drawing/2014/main" id="{0C8FE0B7-0AB0-5777-F89D-5012E7DBC69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5" name="Freeform: Shape 24">
            <a:extLst>
              <a:ext uri="{FF2B5EF4-FFF2-40B4-BE49-F238E27FC236}">
                <a16:creationId xmlns:a16="http://schemas.microsoft.com/office/drawing/2014/main" id="{12813FBE-346A-581F-05F1-CFA7E99B2D44}"/>
              </a:ext>
            </a:extLst>
          </p:cNvPr>
          <p:cNvSpPr/>
          <p:nvPr/>
        </p:nvSpPr>
        <p:spPr>
          <a:xfrm>
            <a:off x="6526080" y="3720544"/>
            <a:ext cx="2536408" cy="545144"/>
          </a:xfrm>
          <a:custGeom>
            <a:avLst/>
            <a:gdLst>
              <a:gd name="csX0" fmla="*/ 1043041 w 2132335"/>
              <a:gd name="csY0" fmla="*/ 89 h 419581"/>
              <a:gd name="csX1" fmla="*/ 2063571 w 2132335"/>
              <a:gd name="csY1" fmla="*/ 352630 h 419581"/>
              <a:gd name="csX2" fmla="*/ 2132335 w 2132335"/>
              <a:gd name="csY2" fmla="*/ 419581 h 419581"/>
              <a:gd name="csX3" fmla="*/ 0 w 2132335"/>
              <a:gd name="csY3" fmla="*/ 419581 h 419581"/>
              <a:gd name="csX4" fmla="*/ 78684 w 2132335"/>
              <a:gd name="csY4" fmla="*/ 347309 h 419581"/>
              <a:gd name="csX5" fmla="*/ 1043041 w 2132335"/>
              <a:gd name="csY5" fmla="*/ 89 h 419581"/>
              <a:gd name="csX0" fmla="*/ 935091 w 2132335"/>
              <a:gd name="csY0" fmla="*/ 96 h 409004"/>
              <a:gd name="csX1" fmla="*/ 2063571 w 2132335"/>
              <a:gd name="csY1" fmla="*/ 342053 h 409004"/>
              <a:gd name="csX2" fmla="*/ 2132335 w 2132335"/>
              <a:gd name="csY2" fmla="*/ 409004 h 409004"/>
              <a:gd name="csX3" fmla="*/ 0 w 2132335"/>
              <a:gd name="csY3" fmla="*/ 409004 h 409004"/>
              <a:gd name="csX4" fmla="*/ 78684 w 2132335"/>
              <a:gd name="csY4" fmla="*/ 336732 h 409004"/>
              <a:gd name="csX5" fmla="*/ 935091 w 2132335"/>
              <a:gd name="csY5" fmla="*/ 96 h 409004"/>
              <a:gd name="csX0" fmla="*/ 935091 w 2132335"/>
              <a:gd name="csY0" fmla="*/ 1 h 408909"/>
              <a:gd name="csX1" fmla="*/ 2063571 w 2132335"/>
              <a:gd name="csY1" fmla="*/ 341958 h 408909"/>
              <a:gd name="csX2" fmla="*/ 2132335 w 2132335"/>
              <a:gd name="csY2" fmla="*/ 408909 h 408909"/>
              <a:gd name="csX3" fmla="*/ 0 w 2132335"/>
              <a:gd name="csY3" fmla="*/ 408909 h 408909"/>
              <a:gd name="csX4" fmla="*/ 91384 w 2132335"/>
              <a:gd name="csY4" fmla="*/ 340870 h 408909"/>
              <a:gd name="csX5" fmla="*/ 935091 w 2132335"/>
              <a:gd name="csY5" fmla="*/ 1 h 408909"/>
              <a:gd name="csX0" fmla="*/ 966841 w 2132335"/>
              <a:gd name="csY0" fmla="*/ 1 h 402559"/>
              <a:gd name="csX1" fmla="*/ 2063571 w 2132335"/>
              <a:gd name="csY1" fmla="*/ 335608 h 402559"/>
              <a:gd name="csX2" fmla="*/ 2132335 w 2132335"/>
              <a:gd name="csY2" fmla="*/ 402559 h 402559"/>
              <a:gd name="csX3" fmla="*/ 0 w 2132335"/>
              <a:gd name="csY3" fmla="*/ 402559 h 402559"/>
              <a:gd name="csX4" fmla="*/ 91384 w 2132335"/>
              <a:gd name="csY4" fmla="*/ 334520 h 402559"/>
              <a:gd name="csX5" fmla="*/ 966841 w 2132335"/>
              <a:gd name="csY5" fmla="*/ 1 h 402559"/>
              <a:gd name="csX0" fmla="*/ 966841 w 2132335"/>
              <a:gd name="csY0" fmla="*/ 1343 h 403901"/>
              <a:gd name="csX1" fmla="*/ 2063571 w 2132335"/>
              <a:gd name="csY1" fmla="*/ 336950 h 403901"/>
              <a:gd name="csX2" fmla="*/ 2132335 w 2132335"/>
              <a:gd name="csY2" fmla="*/ 403901 h 403901"/>
              <a:gd name="csX3" fmla="*/ 0 w 2132335"/>
              <a:gd name="csY3" fmla="*/ 403901 h 403901"/>
              <a:gd name="csX4" fmla="*/ 91384 w 2132335"/>
              <a:gd name="csY4" fmla="*/ 335862 h 403901"/>
              <a:gd name="csX5" fmla="*/ 966841 w 2132335"/>
              <a:gd name="csY5" fmla="*/ 1343 h 403901"/>
              <a:gd name="csX0" fmla="*/ 966841 w 2132335"/>
              <a:gd name="csY0" fmla="*/ 222 h 402780"/>
              <a:gd name="csX1" fmla="*/ 1942921 w 2132335"/>
              <a:gd name="csY1" fmla="*/ 297729 h 402780"/>
              <a:gd name="csX2" fmla="*/ 2132335 w 2132335"/>
              <a:gd name="csY2" fmla="*/ 402780 h 402780"/>
              <a:gd name="csX3" fmla="*/ 0 w 2132335"/>
              <a:gd name="csY3" fmla="*/ 402780 h 402780"/>
              <a:gd name="csX4" fmla="*/ 91384 w 2132335"/>
              <a:gd name="csY4" fmla="*/ 334741 h 402780"/>
              <a:gd name="csX5" fmla="*/ 966841 w 2132335"/>
              <a:gd name="csY5" fmla="*/ 222 h 402780"/>
              <a:gd name="csX0" fmla="*/ 966841 w 2132335"/>
              <a:gd name="csY0" fmla="*/ 168 h 402726"/>
              <a:gd name="csX1" fmla="*/ 1942921 w 2132335"/>
              <a:gd name="csY1" fmla="*/ 297675 h 402726"/>
              <a:gd name="csX2" fmla="*/ 2132335 w 2132335"/>
              <a:gd name="csY2" fmla="*/ 402726 h 402726"/>
              <a:gd name="csX3" fmla="*/ 0 w 2132335"/>
              <a:gd name="csY3" fmla="*/ 402726 h 402726"/>
              <a:gd name="csX4" fmla="*/ 91384 w 2132335"/>
              <a:gd name="csY4" fmla="*/ 334687 h 402726"/>
              <a:gd name="csX5" fmla="*/ 966841 w 2132335"/>
              <a:gd name="csY5" fmla="*/ 168 h 402726"/>
              <a:gd name="csX0" fmla="*/ 966841 w 2132335"/>
              <a:gd name="csY0" fmla="*/ 168 h 402726"/>
              <a:gd name="csX1" fmla="*/ 1942921 w 2132335"/>
              <a:gd name="csY1" fmla="*/ 297675 h 402726"/>
              <a:gd name="csX2" fmla="*/ 2132335 w 2132335"/>
              <a:gd name="csY2" fmla="*/ 402726 h 402726"/>
              <a:gd name="csX3" fmla="*/ 0 w 2132335"/>
              <a:gd name="csY3" fmla="*/ 402726 h 402726"/>
              <a:gd name="csX4" fmla="*/ 91384 w 2132335"/>
              <a:gd name="csY4" fmla="*/ 334687 h 402726"/>
              <a:gd name="csX5" fmla="*/ 966841 w 2132335"/>
              <a:gd name="csY5" fmla="*/ 168 h 402726"/>
            </a:gdLst>
            <a:ahLst/>
            <a:cxnLst>
              <a:cxn ang="0">
                <a:pos x="csX0" y="csY0"/>
              </a:cxn>
              <a:cxn ang="0">
                <a:pos x="csX1" y="csY1"/>
              </a:cxn>
              <a:cxn ang="0">
                <a:pos x="csX2" y="csY2"/>
              </a:cxn>
              <a:cxn ang="0">
                <a:pos x="csX3" y="csY3"/>
              </a:cxn>
              <a:cxn ang="0">
                <a:pos x="csX4" y="csY4"/>
              </a:cxn>
              <a:cxn ang="0">
                <a:pos x="csX5" y="csY5"/>
              </a:cxn>
            </a:cxnLst>
            <a:rect l="l" t="t" r="r" b="b"/>
            <a:pathLst>
              <a:path w="2132335" h="402726">
                <a:moveTo>
                  <a:pt x="966841" y="168"/>
                </a:moveTo>
                <a:cubicBezTo>
                  <a:pt x="1275430" y="-6001"/>
                  <a:pt x="1656376" y="159654"/>
                  <a:pt x="1942921" y="297675"/>
                </a:cubicBezTo>
                <a:cubicBezTo>
                  <a:pt x="2027225" y="332692"/>
                  <a:pt x="2069197" y="367709"/>
                  <a:pt x="2132335" y="402726"/>
                </a:cubicBezTo>
                <a:lnTo>
                  <a:pt x="0" y="402726"/>
                </a:lnTo>
                <a:lnTo>
                  <a:pt x="91384" y="334687"/>
                </a:lnTo>
                <a:cubicBezTo>
                  <a:pt x="307953" y="171809"/>
                  <a:pt x="658252" y="6337"/>
                  <a:pt x="966841" y="168"/>
                </a:cubicBezTo>
                <a:close/>
              </a:path>
            </a:pathLst>
          </a:custGeom>
          <a:solidFill>
            <a:schemeClr val="accent2">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26" name="Straight Connector 25">
            <a:extLst>
              <a:ext uri="{FF2B5EF4-FFF2-40B4-BE49-F238E27FC236}">
                <a16:creationId xmlns:a16="http://schemas.microsoft.com/office/drawing/2014/main" id="{807021FC-4867-5647-D162-87A6D10CB0B2}"/>
              </a:ext>
            </a:extLst>
          </p:cNvPr>
          <p:cNvCxnSpPr>
            <a:cxnSpLocks/>
          </p:cNvCxnSpPr>
          <p:nvPr/>
        </p:nvCxnSpPr>
        <p:spPr>
          <a:xfrm>
            <a:off x="5693080" y="5915966"/>
            <a:ext cx="5841435" cy="0"/>
          </a:xfrm>
          <a:prstGeom prst="line">
            <a:avLst/>
          </a:prstGeom>
          <a:ln w="38100">
            <a:solidFill>
              <a:schemeClr val="tx2"/>
            </a:solidFill>
            <a:headEnd type="none"/>
            <a:tailEnd type="arrow"/>
          </a:ln>
        </p:spPr>
        <p:style>
          <a:lnRef idx="2">
            <a:schemeClr val="dk1"/>
          </a:lnRef>
          <a:fillRef idx="0">
            <a:schemeClr val="dk1"/>
          </a:fillRef>
          <a:effectRef idx="1">
            <a:schemeClr val="dk1"/>
          </a:effectRef>
          <a:fontRef idx="minor">
            <a:schemeClr val="tx1"/>
          </a:fontRef>
        </p:style>
      </p:cxnSp>
      <p:sp>
        <p:nvSpPr>
          <p:cNvPr id="27" name="Freeform: Shape 26">
            <a:extLst>
              <a:ext uri="{FF2B5EF4-FFF2-40B4-BE49-F238E27FC236}">
                <a16:creationId xmlns:a16="http://schemas.microsoft.com/office/drawing/2014/main" id="{CCDF5AB9-5C82-0F16-DBDD-FB60E2510C5A}"/>
              </a:ext>
            </a:extLst>
          </p:cNvPr>
          <p:cNvSpPr/>
          <p:nvPr/>
        </p:nvSpPr>
        <p:spPr>
          <a:xfrm>
            <a:off x="5712748" y="2832268"/>
            <a:ext cx="5722893" cy="1414690"/>
          </a:xfrm>
          <a:custGeom>
            <a:avLst/>
            <a:gdLst>
              <a:gd name="csX0" fmla="*/ 0 w 4588933"/>
              <a:gd name="csY0" fmla="*/ 746257 h 902213"/>
              <a:gd name="csX1" fmla="*/ 1202266 w 4588933"/>
              <a:gd name="csY1" fmla="*/ 1190 h 902213"/>
              <a:gd name="csX2" fmla="*/ 2692400 w 4588933"/>
              <a:gd name="csY2" fmla="*/ 898657 h 902213"/>
              <a:gd name="csX3" fmla="*/ 4588933 w 4588933"/>
              <a:gd name="csY3" fmla="*/ 305990 h 902213"/>
            </a:gdLst>
            <a:ahLst/>
            <a:cxnLst>
              <a:cxn ang="0">
                <a:pos x="csX0" y="csY0"/>
              </a:cxn>
              <a:cxn ang="0">
                <a:pos x="csX1" y="csY1"/>
              </a:cxn>
              <a:cxn ang="0">
                <a:pos x="csX2" y="csY2"/>
              </a:cxn>
              <a:cxn ang="0">
                <a:pos x="csX3" y="csY3"/>
              </a:cxn>
            </a:cxnLst>
            <a:rect l="l" t="t" r="r" b="b"/>
            <a:pathLst>
              <a:path w="4588933" h="902213">
                <a:moveTo>
                  <a:pt x="0" y="746257"/>
                </a:moveTo>
                <a:cubicBezTo>
                  <a:pt x="376766" y="361023"/>
                  <a:pt x="753533" y="-24210"/>
                  <a:pt x="1202266" y="1190"/>
                </a:cubicBezTo>
                <a:cubicBezTo>
                  <a:pt x="1650999" y="26590"/>
                  <a:pt x="2127956" y="847857"/>
                  <a:pt x="2692400" y="898657"/>
                </a:cubicBezTo>
                <a:cubicBezTo>
                  <a:pt x="3256844" y="949457"/>
                  <a:pt x="4255911" y="441457"/>
                  <a:pt x="4588933" y="305990"/>
                </a:cubicBezTo>
              </a:path>
            </a:pathLst>
          </a:custGeom>
          <a:noFill/>
          <a:ln w="38100">
            <a:solidFill>
              <a:schemeClr val="accent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Freeform: Shape 27">
            <a:extLst>
              <a:ext uri="{FF2B5EF4-FFF2-40B4-BE49-F238E27FC236}">
                <a16:creationId xmlns:a16="http://schemas.microsoft.com/office/drawing/2014/main" id="{AE9BE342-F13C-779C-683B-A9E2A4C643A2}"/>
              </a:ext>
            </a:extLst>
          </p:cNvPr>
          <p:cNvSpPr/>
          <p:nvPr/>
        </p:nvSpPr>
        <p:spPr>
          <a:xfrm>
            <a:off x="5701388" y="3700998"/>
            <a:ext cx="5734247" cy="1696950"/>
          </a:xfrm>
          <a:custGeom>
            <a:avLst/>
            <a:gdLst>
              <a:gd name="csX0" fmla="*/ 0 w 4889634"/>
              <a:gd name="csY0" fmla="*/ 365770 h 421887"/>
              <a:gd name="csX1" fmla="*/ 1703672 w 4889634"/>
              <a:gd name="csY1" fmla="*/ 10 h 421887"/>
              <a:gd name="csX2" fmla="*/ 4215866 w 4889634"/>
              <a:gd name="csY2" fmla="*/ 375395 h 421887"/>
              <a:gd name="csX3" fmla="*/ 4889634 w 4889634"/>
              <a:gd name="csY3" fmla="*/ 413896 h 421887"/>
            </a:gdLst>
            <a:ahLst/>
            <a:cxnLst>
              <a:cxn ang="0">
                <a:pos x="csX0" y="csY0"/>
              </a:cxn>
              <a:cxn ang="0">
                <a:pos x="csX1" y="csY1"/>
              </a:cxn>
              <a:cxn ang="0">
                <a:pos x="csX2" y="csY2"/>
              </a:cxn>
              <a:cxn ang="0">
                <a:pos x="csX3" y="csY3"/>
              </a:cxn>
            </a:cxnLst>
            <a:rect l="l" t="t" r="r" b="b"/>
            <a:pathLst>
              <a:path w="4889634" h="421887">
                <a:moveTo>
                  <a:pt x="0" y="365770"/>
                </a:moveTo>
                <a:cubicBezTo>
                  <a:pt x="500514" y="182088"/>
                  <a:pt x="1001028" y="-1594"/>
                  <a:pt x="1703672" y="10"/>
                </a:cubicBezTo>
                <a:cubicBezTo>
                  <a:pt x="2406316" y="1614"/>
                  <a:pt x="3684872" y="306414"/>
                  <a:pt x="4215866" y="375395"/>
                </a:cubicBezTo>
                <a:cubicBezTo>
                  <a:pt x="4746860" y="444376"/>
                  <a:pt x="4734026" y="417104"/>
                  <a:pt x="4889634" y="413896"/>
                </a:cubicBezTo>
              </a:path>
            </a:pathLst>
          </a:cu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29" name="Straight Arrow Connector 28">
            <a:extLst>
              <a:ext uri="{FF2B5EF4-FFF2-40B4-BE49-F238E27FC236}">
                <a16:creationId xmlns:a16="http://schemas.microsoft.com/office/drawing/2014/main" id="{1B36BEC8-2B40-995A-02E4-DDBDF4187E55}"/>
              </a:ext>
            </a:extLst>
          </p:cNvPr>
          <p:cNvCxnSpPr>
            <a:cxnSpLocks/>
            <a:stCxn id="30" idx="2"/>
            <a:endCxn id="27" idx="1"/>
          </p:cNvCxnSpPr>
          <p:nvPr/>
        </p:nvCxnSpPr>
        <p:spPr>
          <a:xfrm flipH="1">
            <a:off x="7212103" y="2319143"/>
            <a:ext cx="915732" cy="514991"/>
          </a:xfrm>
          <a:prstGeom prst="straightConnector1">
            <a:avLst/>
          </a:prstGeom>
          <a:ln w="25400">
            <a:solidFill>
              <a:schemeClr val="tx2"/>
            </a:solidFill>
            <a:tailEnd type="triangle"/>
          </a:ln>
        </p:spPr>
        <p:style>
          <a:lnRef idx="1">
            <a:schemeClr val="accent6"/>
          </a:lnRef>
          <a:fillRef idx="0">
            <a:schemeClr val="accent6"/>
          </a:fillRef>
          <a:effectRef idx="0">
            <a:schemeClr val="accent6"/>
          </a:effectRef>
          <a:fontRef idx="minor">
            <a:schemeClr val="tx1"/>
          </a:fontRef>
        </p:style>
      </p:cxnSp>
      <p:sp>
        <p:nvSpPr>
          <p:cNvPr id="30" name="TextBox 29">
            <a:extLst>
              <a:ext uri="{FF2B5EF4-FFF2-40B4-BE49-F238E27FC236}">
                <a16:creationId xmlns:a16="http://schemas.microsoft.com/office/drawing/2014/main" id="{9C0A5D8E-7358-CD1E-F129-76E0DEA4F4C2}"/>
              </a:ext>
            </a:extLst>
          </p:cNvPr>
          <p:cNvSpPr txBox="1"/>
          <p:nvPr/>
        </p:nvSpPr>
        <p:spPr>
          <a:xfrm>
            <a:off x="7305334" y="2011366"/>
            <a:ext cx="164500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31543"/>
                </a:solidFill>
                <a:effectLst/>
                <a:uLnTx/>
                <a:uFillTx/>
                <a:latin typeface="Arial" panose="020B0604020202020204" pitchFamily="34" charset="0"/>
                <a:ea typeface="+mn-ea"/>
                <a:cs typeface="Arial" panose="020B0604020202020204" pitchFamily="34" charset="0"/>
              </a:rPr>
              <a:t>Hosting Capacity</a:t>
            </a:r>
          </a:p>
        </p:txBody>
      </p:sp>
      <p:cxnSp>
        <p:nvCxnSpPr>
          <p:cNvPr id="31" name="Straight Arrow Connector 30">
            <a:extLst>
              <a:ext uri="{FF2B5EF4-FFF2-40B4-BE49-F238E27FC236}">
                <a16:creationId xmlns:a16="http://schemas.microsoft.com/office/drawing/2014/main" id="{85CF353F-4675-9250-B639-BF4D0FF842FE}"/>
              </a:ext>
            </a:extLst>
          </p:cNvPr>
          <p:cNvCxnSpPr>
            <a:cxnSpLocks/>
            <a:stCxn id="32" idx="0"/>
            <a:endCxn id="28" idx="1"/>
          </p:cNvCxnSpPr>
          <p:nvPr/>
        </p:nvCxnSpPr>
        <p:spPr>
          <a:xfrm flipH="1" flipV="1">
            <a:off x="7699345" y="3701038"/>
            <a:ext cx="612354" cy="1400332"/>
          </a:xfrm>
          <a:prstGeom prst="straightConnector1">
            <a:avLst/>
          </a:prstGeom>
          <a:ln w="25400">
            <a:solidFill>
              <a:schemeClr val="tx2"/>
            </a:solidFill>
            <a:tailEnd type="triangle"/>
          </a:ln>
        </p:spPr>
        <p:style>
          <a:lnRef idx="1">
            <a:schemeClr val="accent6"/>
          </a:lnRef>
          <a:fillRef idx="0">
            <a:schemeClr val="accent6"/>
          </a:fillRef>
          <a:effectRef idx="0">
            <a:schemeClr val="accent6"/>
          </a:effectRef>
          <a:fontRef idx="minor">
            <a:schemeClr val="tx1"/>
          </a:fontRef>
        </p:style>
      </p:cxnSp>
      <p:sp>
        <p:nvSpPr>
          <p:cNvPr id="32" name="TextBox 31">
            <a:extLst>
              <a:ext uri="{FF2B5EF4-FFF2-40B4-BE49-F238E27FC236}">
                <a16:creationId xmlns:a16="http://schemas.microsoft.com/office/drawing/2014/main" id="{ADCEAC2F-2297-5F42-60C1-5133F5456C7E}"/>
              </a:ext>
            </a:extLst>
          </p:cNvPr>
          <p:cNvSpPr txBox="1"/>
          <p:nvPr/>
        </p:nvSpPr>
        <p:spPr>
          <a:xfrm>
            <a:off x="7641482" y="5101370"/>
            <a:ext cx="134043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31543"/>
                </a:solidFill>
                <a:effectLst/>
                <a:uLnTx/>
                <a:uFillTx/>
                <a:latin typeface="Arial" panose="020B0604020202020204" pitchFamily="34" charset="0"/>
                <a:ea typeface="+mn-ea"/>
                <a:cs typeface="Arial" panose="020B0604020202020204" pitchFamily="34" charset="0"/>
              </a:rPr>
              <a:t>User Demand</a:t>
            </a:r>
          </a:p>
        </p:txBody>
      </p:sp>
      <p:sp>
        <p:nvSpPr>
          <p:cNvPr id="33" name="TextBox 32">
            <a:extLst>
              <a:ext uri="{FF2B5EF4-FFF2-40B4-BE49-F238E27FC236}">
                <a16:creationId xmlns:a16="http://schemas.microsoft.com/office/drawing/2014/main" id="{F7C003C3-1131-2B9B-9F1F-6D5B1EB6B7BF}"/>
              </a:ext>
            </a:extLst>
          </p:cNvPr>
          <p:cNvSpPr txBox="1"/>
          <p:nvPr/>
        </p:nvSpPr>
        <p:spPr>
          <a:xfrm rot="16200000">
            <a:off x="4776228" y="2879541"/>
            <a:ext cx="130436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31543"/>
                </a:solidFill>
                <a:effectLst/>
                <a:uLnTx/>
                <a:uFillTx/>
                <a:latin typeface="Arial" panose="020B0604020202020204" pitchFamily="34" charset="0"/>
                <a:ea typeface="+mn-ea"/>
                <a:cs typeface="Arial" panose="020B0604020202020204" pitchFamily="34" charset="0"/>
              </a:rPr>
              <a:t>Power </a:t>
            </a:r>
          </a:p>
        </p:txBody>
      </p:sp>
      <p:sp>
        <p:nvSpPr>
          <p:cNvPr id="34" name="TextBox 33">
            <a:extLst>
              <a:ext uri="{FF2B5EF4-FFF2-40B4-BE49-F238E27FC236}">
                <a16:creationId xmlns:a16="http://schemas.microsoft.com/office/drawing/2014/main" id="{ECAFF31C-28AB-C447-52F2-ECDD21E40427}"/>
              </a:ext>
            </a:extLst>
          </p:cNvPr>
          <p:cNvSpPr txBox="1"/>
          <p:nvPr/>
        </p:nvSpPr>
        <p:spPr>
          <a:xfrm>
            <a:off x="10234161" y="5915964"/>
            <a:ext cx="1044537" cy="3485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31543"/>
                </a:solidFill>
                <a:effectLst/>
                <a:uLnTx/>
                <a:uFillTx/>
                <a:latin typeface="Arial" panose="020B0604020202020204" pitchFamily="34" charset="0"/>
                <a:ea typeface="+mn-ea"/>
                <a:cs typeface="Arial" panose="020B0604020202020204" pitchFamily="34" charset="0"/>
              </a:rPr>
              <a:t>Time</a:t>
            </a:r>
          </a:p>
        </p:txBody>
      </p:sp>
      <p:sp>
        <p:nvSpPr>
          <p:cNvPr id="35" name="TextBox 34">
            <a:extLst>
              <a:ext uri="{FF2B5EF4-FFF2-40B4-BE49-F238E27FC236}">
                <a16:creationId xmlns:a16="http://schemas.microsoft.com/office/drawing/2014/main" id="{9565B88D-1D28-193E-980D-61F4DAB9D4BE}"/>
              </a:ext>
            </a:extLst>
          </p:cNvPr>
          <p:cNvSpPr txBox="1"/>
          <p:nvPr/>
        </p:nvSpPr>
        <p:spPr>
          <a:xfrm>
            <a:off x="9578674" y="4286772"/>
            <a:ext cx="2069672"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31543"/>
                </a:solidFill>
                <a:effectLst/>
                <a:uLnTx/>
                <a:uFillTx/>
                <a:latin typeface="Arial" panose="020B0604020202020204" pitchFamily="34" charset="0"/>
                <a:ea typeface="+mn-ea"/>
                <a:cs typeface="Arial" panose="020B0604020202020204" pitchFamily="34" charset="0"/>
              </a:rPr>
              <a:t>Firm </a:t>
            </a:r>
            <a:br>
              <a:rPr kumimoji="0" lang="en-US" sz="1400" b="1" i="0" u="none" strike="noStrike" kern="1200" cap="none" spc="0" normalizeH="0" baseline="0" noProof="0">
                <a:ln>
                  <a:noFill/>
                </a:ln>
                <a:solidFill>
                  <a:srgbClr val="131543"/>
                </a:solidFill>
                <a:effectLst/>
                <a:uLnTx/>
                <a:uFillTx/>
                <a:latin typeface="Arial" panose="020B0604020202020204" pitchFamily="34" charset="0"/>
                <a:ea typeface="+mn-ea"/>
                <a:cs typeface="Arial" panose="020B0604020202020204" pitchFamily="34" charset="0"/>
              </a:rPr>
            </a:br>
            <a:r>
              <a:rPr kumimoji="0" lang="en-US" sz="1400" b="1" i="0" u="none" strike="noStrike" kern="1200" cap="none" spc="0" normalizeH="0" baseline="0" noProof="0">
                <a:ln>
                  <a:noFill/>
                </a:ln>
                <a:solidFill>
                  <a:srgbClr val="131543"/>
                </a:solidFill>
                <a:effectLst/>
                <a:uLnTx/>
                <a:uFillTx/>
                <a:latin typeface="Arial" panose="020B0604020202020204" pitchFamily="34" charset="0"/>
                <a:ea typeface="+mn-ea"/>
                <a:cs typeface="Arial" panose="020B0604020202020204" pitchFamily="34" charset="0"/>
              </a:rPr>
              <a:t>Connection</a:t>
            </a:r>
          </a:p>
        </p:txBody>
      </p:sp>
      <p:cxnSp>
        <p:nvCxnSpPr>
          <p:cNvPr id="36" name="Straight Connector 35">
            <a:extLst>
              <a:ext uri="{FF2B5EF4-FFF2-40B4-BE49-F238E27FC236}">
                <a16:creationId xmlns:a16="http://schemas.microsoft.com/office/drawing/2014/main" id="{34F6BE59-722D-C006-4E55-F68F12CAED83}"/>
              </a:ext>
            </a:extLst>
          </p:cNvPr>
          <p:cNvCxnSpPr>
            <a:cxnSpLocks/>
          </p:cNvCxnSpPr>
          <p:nvPr/>
        </p:nvCxnSpPr>
        <p:spPr>
          <a:xfrm>
            <a:off x="5693080" y="2289962"/>
            <a:ext cx="0" cy="3626004"/>
          </a:xfrm>
          <a:prstGeom prst="line">
            <a:avLst/>
          </a:prstGeom>
          <a:ln w="38100">
            <a:solidFill>
              <a:schemeClr val="tx2"/>
            </a:solidFill>
            <a:headEnd type="arrow"/>
            <a:tailEnd type="none"/>
          </a:ln>
        </p:spPr>
        <p:style>
          <a:lnRef idx="2">
            <a:schemeClr val="dk1"/>
          </a:lnRef>
          <a:fillRef idx="0">
            <a:schemeClr val="dk1"/>
          </a:fillRef>
          <a:effectRef idx="1">
            <a:schemeClr val="dk1"/>
          </a:effectRef>
          <a:fontRef idx="minor">
            <a:schemeClr val="tx1"/>
          </a:fontRef>
        </p:style>
      </p:cxnSp>
      <p:sp>
        <p:nvSpPr>
          <p:cNvPr id="37" name="TextBox 36">
            <a:extLst>
              <a:ext uri="{FF2B5EF4-FFF2-40B4-BE49-F238E27FC236}">
                <a16:creationId xmlns:a16="http://schemas.microsoft.com/office/drawing/2014/main" id="{A6BE4A0F-626B-2B32-05A6-F38B925858F4}"/>
              </a:ext>
            </a:extLst>
          </p:cNvPr>
          <p:cNvSpPr txBox="1"/>
          <p:nvPr/>
        </p:nvSpPr>
        <p:spPr>
          <a:xfrm>
            <a:off x="5989103" y="3923336"/>
            <a:ext cx="2009286" cy="31366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31543"/>
                </a:solidFill>
                <a:effectLst/>
                <a:uLnTx/>
                <a:uFillTx/>
                <a:latin typeface="Arial" panose="020B0604020202020204" pitchFamily="34" charset="0"/>
                <a:ea typeface="+mn-ea"/>
                <a:cs typeface="Arial" panose="020B0604020202020204" pitchFamily="34" charset="0"/>
              </a:rPr>
              <a:t>Not allowed</a:t>
            </a:r>
          </a:p>
        </p:txBody>
      </p:sp>
      <p:cxnSp>
        <p:nvCxnSpPr>
          <p:cNvPr id="38" name="Straight Connector 37">
            <a:extLst>
              <a:ext uri="{FF2B5EF4-FFF2-40B4-BE49-F238E27FC236}">
                <a16:creationId xmlns:a16="http://schemas.microsoft.com/office/drawing/2014/main" id="{211E30A0-F9BF-4984-9B4F-FE25C9134679}"/>
              </a:ext>
            </a:extLst>
          </p:cNvPr>
          <p:cNvCxnSpPr>
            <a:cxnSpLocks/>
          </p:cNvCxnSpPr>
          <p:nvPr/>
        </p:nvCxnSpPr>
        <p:spPr>
          <a:xfrm>
            <a:off x="5663421" y="4286772"/>
            <a:ext cx="753955" cy="0"/>
          </a:xfrm>
          <a:prstGeom prst="line">
            <a:avLst/>
          </a:prstGeom>
          <a:ln w="38100">
            <a:solidFill>
              <a:srgbClr val="C00000"/>
            </a:solidFill>
            <a:prstDash val="lgDash"/>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522CB03B-223B-9B6D-4EE5-8CEEDF52D763}"/>
              </a:ext>
            </a:extLst>
          </p:cNvPr>
          <p:cNvCxnSpPr>
            <a:cxnSpLocks/>
          </p:cNvCxnSpPr>
          <p:nvPr/>
        </p:nvCxnSpPr>
        <p:spPr>
          <a:xfrm>
            <a:off x="5693080" y="2289962"/>
            <a:ext cx="0" cy="3626004"/>
          </a:xfrm>
          <a:prstGeom prst="line">
            <a:avLst/>
          </a:prstGeom>
          <a:ln w="38100">
            <a:solidFill>
              <a:schemeClr val="tx2"/>
            </a:solidFill>
            <a:headEnd type="arrow"/>
            <a:tailEnd type="none"/>
          </a:ln>
        </p:spPr>
        <p:style>
          <a:lnRef idx="2">
            <a:schemeClr val="dk1"/>
          </a:lnRef>
          <a:fillRef idx="0">
            <a:schemeClr val="dk1"/>
          </a:fillRef>
          <a:effectRef idx="1">
            <a:schemeClr val="dk1"/>
          </a:effectRef>
          <a:fontRef idx="minor">
            <a:schemeClr val="tx1"/>
          </a:fontRef>
        </p:style>
      </p:cxnSp>
      <p:cxnSp>
        <p:nvCxnSpPr>
          <p:cNvPr id="40" name="Straight Connector 39">
            <a:extLst>
              <a:ext uri="{FF2B5EF4-FFF2-40B4-BE49-F238E27FC236}">
                <a16:creationId xmlns:a16="http://schemas.microsoft.com/office/drawing/2014/main" id="{6E06E131-A38A-F170-F10A-7103A1ACB7EE}"/>
              </a:ext>
            </a:extLst>
          </p:cNvPr>
          <p:cNvCxnSpPr>
            <a:cxnSpLocks/>
          </p:cNvCxnSpPr>
          <p:nvPr/>
        </p:nvCxnSpPr>
        <p:spPr>
          <a:xfrm>
            <a:off x="8241811" y="4291087"/>
            <a:ext cx="3263045" cy="0"/>
          </a:xfrm>
          <a:prstGeom prst="line">
            <a:avLst/>
          </a:prstGeom>
          <a:ln w="38100">
            <a:solidFill>
              <a:srgbClr val="C00000"/>
            </a:solidFill>
            <a:prstDash val="lgDash"/>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FEF0A507-AF99-2413-7D1E-A2E9DAEEEE0C}"/>
              </a:ext>
            </a:extLst>
          </p:cNvPr>
          <p:cNvCxnSpPr>
            <a:cxnSpLocks/>
          </p:cNvCxnSpPr>
          <p:nvPr/>
        </p:nvCxnSpPr>
        <p:spPr>
          <a:xfrm>
            <a:off x="6081183" y="4286772"/>
            <a:ext cx="2277534" cy="0"/>
          </a:xfrm>
          <a:prstGeom prst="line">
            <a:avLst/>
          </a:prstGeom>
          <a:ln w="38100">
            <a:solidFill>
              <a:srgbClr val="C00000"/>
            </a:solidFill>
            <a:prstDash val="lgDash"/>
          </a:ln>
        </p:spPr>
        <p:style>
          <a:lnRef idx="2">
            <a:schemeClr val="accent1"/>
          </a:lnRef>
          <a:fillRef idx="0">
            <a:schemeClr val="accent1"/>
          </a:fillRef>
          <a:effectRef idx="1">
            <a:schemeClr val="accent1"/>
          </a:effectRef>
          <a:fontRef idx="minor">
            <a:schemeClr val="tx1"/>
          </a:fontRef>
        </p:style>
      </p:cxnSp>
      <p:sp>
        <p:nvSpPr>
          <p:cNvPr id="4" name="Title 3">
            <a:extLst>
              <a:ext uri="{FF2B5EF4-FFF2-40B4-BE49-F238E27FC236}">
                <a16:creationId xmlns:a16="http://schemas.microsoft.com/office/drawing/2014/main" id="{C4C075D2-DFC8-9985-81C2-0C77241BA0E8}"/>
              </a:ext>
            </a:extLst>
          </p:cNvPr>
          <p:cNvSpPr>
            <a:spLocks noGrp="1"/>
          </p:cNvSpPr>
          <p:nvPr>
            <p:ph type="title"/>
          </p:nvPr>
        </p:nvSpPr>
        <p:spPr/>
        <p:txBody>
          <a:bodyPr vert="horz" rIns="91440">
            <a:normAutofit/>
          </a:bodyPr>
          <a:lstStyle/>
          <a:p>
            <a:r>
              <a:rPr lang="en-US" sz="3600" dirty="0"/>
              <a:t>What are flexible connection agreements (FCAs)?</a:t>
            </a:r>
            <a:br>
              <a:rPr lang="en-US" sz="3600" dirty="0"/>
            </a:br>
            <a:endParaRPr lang="en-US" sz="3600" b="0" dirty="0">
              <a:solidFill>
                <a:srgbClr val="666666"/>
              </a:solidFill>
            </a:endParaRPr>
          </a:p>
        </p:txBody>
      </p:sp>
      <p:sp>
        <p:nvSpPr>
          <p:cNvPr id="5" name="Slide Number Placeholder 4">
            <a:extLst>
              <a:ext uri="{FF2B5EF4-FFF2-40B4-BE49-F238E27FC236}">
                <a16:creationId xmlns:a16="http://schemas.microsoft.com/office/drawing/2014/main" id="{912E7B66-90D8-6A15-B3FE-B6517B5AB137}"/>
              </a:ext>
            </a:extLst>
          </p:cNvPr>
          <p:cNvSpPr>
            <a:spLocks noGrp="1"/>
          </p:cNvSpPr>
          <p:nvPr>
            <p:ph type="sldNum" sz="quarter" idx="15"/>
          </p:nvPr>
        </p:nvSpPr>
        <p:spPr/>
        <p:txBody>
          <a:bodyPr/>
          <a:lstStyle/>
          <a:p>
            <a:fld id="{334C938C-6556-4F1B-B842-1F8A1118CFA1}" type="slidenum">
              <a:rPr lang="en-US" smtClean="0"/>
              <a:pPr/>
              <a:t>3</a:t>
            </a:fld>
            <a:endParaRPr lang="en-US"/>
          </a:p>
        </p:txBody>
      </p:sp>
      <p:sp>
        <p:nvSpPr>
          <p:cNvPr id="60" name="Text Placeholder 2">
            <a:extLst>
              <a:ext uri="{FF2B5EF4-FFF2-40B4-BE49-F238E27FC236}">
                <a16:creationId xmlns:a16="http://schemas.microsoft.com/office/drawing/2014/main" id="{C538240F-8D7E-360D-0465-9C7984036489}"/>
              </a:ext>
            </a:extLst>
          </p:cNvPr>
          <p:cNvSpPr>
            <a:spLocks noGrp="1"/>
          </p:cNvSpPr>
          <p:nvPr>
            <p:ph type="body" sz="quarter" idx="12"/>
          </p:nvPr>
        </p:nvSpPr>
        <p:spPr>
          <a:xfrm>
            <a:off x="543653" y="2027444"/>
            <a:ext cx="4782545" cy="2718693"/>
          </a:xfrm>
        </p:spPr>
        <p:txBody>
          <a:bodyPr/>
          <a:lstStyle/>
          <a:p>
            <a:r>
              <a:rPr lang="en-US" sz="1800" b="1" dirty="0">
                <a:solidFill>
                  <a:srgbClr val="014178"/>
                </a:solidFill>
                <a:latin typeface="Arial"/>
              </a:rPr>
              <a:t>Grid access is no longer only “yes” or “no”</a:t>
            </a:r>
          </a:p>
          <a:p>
            <a:endParaRPr lang="en-US" sz="1800" b="1" dirty="0"/>
          </a:p>
          <a:p>
            <a:r>
              <a:rPr lang="en-US" sz="1800" b="1" dirty="0"/>
              <a:t>Traditional firm connection</a:t>
            </a:r>
          </a:p>
          <a:p>
            <a:r>
              <a:rPr lang="en-US" sz="1800" dirty="0">
                <a:solidFill>
                  <a:srgbClr val="92D050"/>
                </a:solidFill>
              </a:rPr>
              <a:t>+</a:t>
            </a:r>
            <a:r>
              <a:rPr lang="en-US" sz="1800" dirty="0">
                <a:solidFill>
                  <a:srgbClr val="000000"/>
                </a:solidFill>
              </a:rPr>
              <a:t> </a:t>
            </a:r>
            <a:r>
              <a:rPr lang="en-US" sz="1800" dirty="0">
                <a:solidFill>
                  <a:srgbClr val="014178"/>
                </a:solidFill>
              </a:rPr>
              <a:t>24/7 grid access</a:t>
            </a:r>
          </a:p>
          <a:p>
            <a:r>
              <a:rPr lang="en-US" sz="1800" dirty="0">
                <a:solidFill>
                  <a:srgbClr val="FF0000"/>
                </a:solidFill>
              </a:rPr>
              <a:t>-  </a:t>
            </a:r>
            <a:r>
              <a:rPr lang="en-US" sz="1800" dirty="0">
                <a:solidFill>
                  <a:srgbClr val="014178"/>
                </a:solidFill>
              </a:rPr>
              <a:t>5-8 years wait</a:t>
            </a:r>
          </a:p>
          <a:p>
            <a:r>
              <a:rPr lang="en-US" sz="1800" dirty="0">
                <a:solidFill>
                  <a:srgbClr val="000000"/>
                </a:solidFill>
              </a:rPr>
              <a:t> </a:t>
            </a:r>
          </a:p>
          <a:p>
            <a:r>
              <a:rPr lang="en-US" sz="1800" b="1" dirty="0"/>
              <a:t>Flexible connection</a:t>
            </a:r>
          </a:p>
          <a:p>
            <a:r>
              <a:rPr lang="en-US" sz="1800" dirty="0">
                <a:solidFill>
                  <a:srgbClr val="92D050"/>
                </a:solidFill>
              </a:rPr>
              <a:t>+ </a:t>
            </a:r>
            <a:r>
              <a:rPr lang="en-US" sz="1800" dirty="0">
                <a:solidFill>
                  <a:srgbClr val="014178"/>
                </a:solidFill>
              </a:rPr>
              <a:t>earlier connection</a:t>
            </a:r>
          </a:p>
          <a:p>
            <a:r>
              <a:rPr lang="en-US" sz="1800" dirty="0">
                <a:solidFill>
                  <a:srgbClr val="FF0000"/>
                </a:solidFill>
              </a:rPr>
              <a:t>-  </a:t>
            </a:r>
            <a:r>
              <a:rPr lang="en-US" sz="1800" dirty="0">
                <a:solidFill>
                  <a:srgbClr val="014178"/>
                </a:solidFill>
              </a:rPr>
              <a:t>non-firm </a:t>
            </a:r>
          </a:p>
        </p:txBody>
      </p:sp>
    </p:spTree>
    <p:extLst>
      <p:ext uri="{BB962C8B-B14F-4D97-AF65-F5344CB8AC3E}">
        <p14:creationId xmlns:p14="http://schemas.microsoft.com/office/powerpoint/2010/main" val="284481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15B50-743D-0EC0-7052-8CBF7DC429E1}"/>
            </a:ext>
          </a:extLst>
        </p:cNvPr>
        <p:cNvGrpSpPr/>
        <p:nvPr/>
      </p:nvGrpSpPr>
      <p:grpSpPr>
        <a:xfrm>
          <a:off x="0" y="0"/>
          <a:ext cx="0" cy="0"/>
          <a:chOff x="0" y="0"/>
          <a:chExt cx="0" cy="0"/>
        </a:xfrm>
      </p:grpSpPr>
      <p:graphicFrame>
        <p:nvGraphicFramePr>
          <p:cNvPr id="37" name="think-cell data - do not delete" hidden="1">
            <a:extLst>
              <a:ext uri="{FF2B5EF4-FFF2-40B4-BE49-F238E27FC236}">
                <a16:creationId xmlns:a16="http://schemas.microsoft.com/office/drawing/2014/main" id="{09426AD4-FA22-B050-5AFD-ACE53A3B9C3D}"/>
              </a:ext>
            </a:extLst>
          </p:cNvPr>
          <p:cNvGraphicFramePr>
            <a:graphicFrameLocks/>
          </p:cNvGraphicFramePr>
          <p:nvPr>
            <p:custDataLst>
              <p:tags r:id="rId1"/>
            </p:custDataLst>
            <p:extLst>
              <p:ext uri="{D42A27DB-BD31-4B8C-83A1-F6EECF244321}">
                <p14:modId xmlns:p14="http://schemas.microsoft.com/office/powerpoint/2010/main" val="2816882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54" imgH="454" progId="TCLayout.ActiveDocument.1">
                  <p:embed/>
                </p:oleObj>
              </mc:Choice>
              <mc:Fallback>
                <p:oleObj name="think-cell Slide" r:id="rId3" imgW="454" imgH="454" progId="TCLayout.ActiveDocument.1">
                  <p:embed/>
                  <p:pic>
                    <p:nvPicPr>
                      <p:cNvPr id="37" name="think-cell data - do not delete" hidden="1">
                        <a:extLst>
                          <a:ext uri="{FF2B5EF4-FFF2-40B4-BE49-F238E27FC236}">
                            <a16:creationId xmlns:a16="http://schemas.microsoft.com/office/drawing/2014/main" id="{09426AD4-FA22-B050-5AFD-ACE53A3B9C3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C3484BC5-1C76-CC17-3EDB-9C202E89BA97}"/>
              </a:ext>
            </a:extLst>
          </p:cNvPr>
          <p:cNvSpPr>
            <a:spLocks noGrp="1"/>
          </p:cNvSpPr>
          <p:nvPr>
            <p:ph type="title"/>
          </p:nvPr>
        </p:nvSpPr>
        <p:spPr/>
        <p:txBody>
          <a:bodyPr vert="horz" rIns="91440">
            <a:normAutofit/>
          </a:bodyPr>
          <a:lstStyle/>
          <a:p>
            <a:r>
              <a:rPr lang="en-US" sz="3600" dirty="0">
                <a:solidFill>
                  <a:srgbClr val="004279"/>
                </a:solidFill>
                <a:latin typeface="Arial"/>
              </a:rPr>
              <a:t>FCAs turn “not allowed” into “connect with conditions”</a:t>
            </a:r>
            <a:endParaRPr lang="en-US" sz="3600" dirty="0">
              <a:latin typeface="+mj-lt"/>
            </a:endParaRPr>
          </a:p>
        </p:txBody>
      </p:sp>
      <p:sp>
        <p:nvSpPr>
          <p:cNvPr id="5" name="Slide Number Placeholder 4">
            <a:extLst>
              <a:ext uri="{FF2B5EF4-FFF2-40B4-BE49-F238E27FC236}">
                <a16:creationId xmlns:a16="http://schemas.microsoft.com/office/drawing/2014/main" id="{4B2CD976-6BC8-20FD-31C1-AE04B8990B98}"/>
              </a:ext>
            </a:extLst>
          </p:cNvPr>
          <p:cNvSpPr>
            <a:spLocks noGrp="1"/>
          </p:cNvSpPr>
          <p:nvPr>
            <p:ph type="sldNum" sz="quarter" idx="15"/>
          </p:nvPr>
        </p:nvSpPr>
        <p:spPr/>
        <p:txBody>
          <a:bodyPr/>
          <a:lstStyle/>
          <a:p>
            <a:fld id="{334C938C-6556-4F1B-B842-1F8A1118CFA1}" type="slidenum">
              <a:rPr lang="en-US" smtClean="0"/>
              <a:pPr/>
              <a:t>4</a:t>
            </a:fld>
            <a:endParaRPr lang="en-US"/>
          </a:p>
        </p:txBody>
      </p:sp>
      <p:sp>
        <p:nvSpPr>
          <p:cNvPr id="99" name="Freeform: Shape 98">
            <a:extLst>
              <a:ext uri="{FF2B5EF4-FFF2-40B4-BE49-F238E27FC236}">
                <a16:creationId xmlns:a16="http://schemas.microsoft.com/office/drawing/2014/main" id="{5F14FC72-085E-8E0F-9711-3D7C62F830C1}"/>
              </a:ext>
            </a:extLst>
          </p:cNvPr>
          <p:cNvSpPr/>
          <p:nvPr/>
        </p:nvSpPr>
        <p:spPr>
          <a:xfrm>
            <a:off x="8127830" y="3799830"/>
            <a:ext cx="934659" cy="465859"/>
          </a:xfrm>
          <a:custGeom>
            <a:avLst/>
            <a:gdLst>
              <a:gd name="csX0" fmla="*/ 0 w 934659"/>
              <a:gd name="csY0" fmla="*/ 0 h 465859"/>
              <a:gd name="csX1" fmla="*/ 138662 w 934659"/>
              <a:gd name="csY1" fmla="*/ 49108 h 465859"/>
              <a:gd name="csX2" fmla="*/ 709351 w 934659"/>
              <a:gd name="csY2" fmla="*/ 323658 h 465859"/>
              <a:gd name="csX3" fmla="*/ 934659 w 934659"/>
              <a:gd name="csY3" fmla="*/ 465859 h 465859"/>
              <a:gd name="csX4" fmla="*/ 0 w 934659"/>
              <a:gd name="csY4" fmla="*/ 465859 h 465859"/>
            </a:gdLst>
            <a:ahLst/>
            <a:cxnLst>
              <a:cxn ang="0">
                <a:pos x="csX0" y="csY0"/>
              </a:cxn>
              <a:cxn ang="0">
                <a:pos x="csX1" y="csY1"/>
              </a:cxn>
              <a:cxn ang="0">
                <a:pos x="csX2" y="csY2"/>
              </a:cxn>
              <a:cxn ang="0">
                <a:pos x="csX3" y="csY3"/>
              </a:cxn>
              <a:cxn ang="0">
                <a:pos x="csX4" y="csY4"/>
              </a:cxn>
            </a:cxnLst>
            <a:rect l="l" t="t" r="r" b="b"/>
            <a:pathLst>
              <a:path w="934659" h="465859">
                <a:moveTo>
                  <a:pt x="0" y="0"/>
                </a:moveTo>
                <a:lnTo>
                  <a:pt x="138662" y="49108"/>
                </a:lnTo>
                <a:cubicBezTo>
                  <a:pt x="340434" y="127477"/>
                  <a:pt x="538929" y="230243"/>
                  <a:pt x="709351" y="323658"/>
                </a:cubicBezTo>
                <a:cubicBezTo>
                  <a:pt x="809631" y="371059"/>
                  <a:pt x="859557" y="418459"/>
                  <a:pt x="934659" y="465859"/>
                </a:cubicBezTo>
                <a:lnTo>
                  <a:pt x="0" y="465859"/>
                </a:lnTo>
                <a:close/>
              </a:path>
            </a:pathLst>
          </a:custGeom>
          <a:solidFill>
            <a:schemeClr val="accent2">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75" name="Straight Connector 74">
            <a:extLst>
              <a:ext uri="{FF2B5EF4-FFF2-40B4-BE49-F238E27FC236}">
                <a16:creationId xmlns:a16="http://schemas.microsoft.com/office/drawing/2014/main" id="{9E917F99-AB2A-B823-8DD2-40801792D8CD}"/>
              </a:ext>
            </a:extLst>
          </p:cNvPr>
          <p:cNvCxnSpPr>
            <a:cxnSpLocks/>
          </p:cNvCxnSpPr>
          <p:nvPr/>
        </p:nvCxnSpPr>
        <p:spPr>
          <a:xfrm>
            <a:off x="5693080" y="5915966"/>
            <a:ext cx="5841435" cy="0"/>
          </a:xfrm>
          <a:prstGeom prst="line">
            <a:avLst/>
          </a:prstGeom>
          <a:ln w="38100">
            <a:solidFill>
              <a:schemeClr val="tx2"/>
            </a:solidFill>
            <a:headEnd type="none"/>
            <a:tailEnd type="arrow"/>
          </a:ln>
        </p:spPr>
        <p:style>
          <a:lnRef idx="2">
            <a:schemeClr val="dk1"/>
          </a:lnRef>
          <a:fillRef idx="0">
            <a:schemeClr val="dk1"/>
          </a:fillRef>
          <a:effectRef idx="1">
            <a:schemeClr val="dk1"/>
          </a:effectRef>
          <a:fontRef idx="minor">
            <a:schemeClr val="tx1"/>
          </a:fontRef>
        </p:style>
      </p:cxnSp>
      <p:sp>
        <p:nvSpPr>
          <p:cNvPr id="76" name="Freeform: Shape 75">
            <a:extLst>
              <a:ext uri="{FF2B5EF4-FFF2-40B4-BE49-F238E27FC236}">
                <a16:creationId xmlns:a16="http://schemas.microsoft.com/office/drawing/2014/main" id="{9D931B08-A4DE-0C38-4CF6-8C5EE26CD07F}"/>
              </a:ext>
            </a:extLst>
          </p:cNvPr>
          <p:cNvSpPr/>
          <p:nvPr/>
        </p:nvSpPr>
        <p:spPr>
          <a:xfrm>
            <a:off x="5712748" y="2832268"/>
            <a:ext cx="5722893" cy="1414690"/>
          </a:xfrm>
          <a:custGeom>
            <a:avLst/>
            <a:gdLst>
              <a:gd name="csX0" fmla="*/ 0 w 4588933"/>
              <a:gd name="csY0" fmla="*/ 746257 h 902213"/>
              <a:gd name="csX1" fmla="*/ 1202266 w 4588933"/>
              <a:gd name="csY1" fmla="*/ 1190 h 902213"/>
              <a:gd name="csX2" fmla="*/ 2692400 w 4588933"/>
              <a:gd name="csY2" fmla="*/ 898657 h 902213"/>
              <a:gd name="csX3" fmla="*/ 4588933 w 4588933"/>
              <a:gd name="csY3" fmla="*/ 305990 h 902213"/>
            </a:gdLst>
            <a:ahLst/>
            <a:cxnLst>
              <a:cxn ang="0">
                <a:pos x="csX0" y="csY0"/>
              </a:cxn>
              <a:cxn ang="0">
                <a:pos x="csX1" y="csY1"/>
              </a:cxn>
              <a:cxn ang="0">
                <a:pos x="csX2" y="csY2"/>
              </a:cxn>
              <a:cxn ang="0">
                <a:pos x="csX3" y="csY3"/>
              </a:cxn>
            </a:cxnLst>
            <a:rect l="l" t="t" r="r" b="b"/>
            <a:pathLst>
              <a:path w="4588933" h="902213">
                <a:moveTo>
                  <a:pt x="0" y="746257"/>
                </a:moveTo>
                <a:cubicBezTo>
                  <a:pt x="376766" y="361023"/>
                  <a:pt x="753533" y="-24210"/>
                  <a:pt x="1202266" y="1190"/>
                </a:cubicBezTo>
                <a:cubicBezTo>
                  <a:pt x="1650999" y="26590"/>
                  <a:pt x="2127956" y="847857"/>
                  <a:pt x="2692400" y="898657"/>
                </a:cubicBezTo>
                <a:cubicBezTo>
                  <a:pt x="3256844" y="949457"/>
                  <a:pt x="4255911" y="441457"/>
                  <a:pt x="4588933" y="305990"/>
                </a:cubicBezTo>
              </a:path>
            </a:pathLst>
          </a:custGeom>
          <a:noFill/>
          <a:ln w="38100">
            <a:solidFill>
              <a:schemeClr val="accent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7" name="Freeform: Shape 76">
            <a:extLst>
              <a:ext uri="{FF2B5EF4-FFF2-40B4-BE49-F238E27FC236}">
                <a16:creationId xmlns:a16="http://schemas.microsoft.com/office/drawing/2014/main" id="{CCFF9F8B-ED9B-1170-18CC-CFDD9B77F79C}"/>
              </a:ext>
            </a:extLst>
          </p:cNvPr>
          <p:cNvSpPr/>
          <p:nvPr/>
        </p:nvSpPr>
        <p:spPr>
          <a:xfrm>
            <a:off x="5701388" y="3700998"/>
            <a:ext cx="5734247" cy="1696950"/>
          </a:xfrm>
          <a:custGeom>
            <a:avLst/>
            <a:gdLst>
              <a:gd name="csX0" fmla="*/ 0 w 4889634"/>
              <a:gd name="csY0" fmla="*/ 365770 h 421887"/>
              <a:gd name="csX1" fmla="*/ 1703672 w 4889634"/>
              <a:gd name="csY1" fmla="*/ 10 h 421887"/>
              <a:gd name="csX2" fmla="*/ 4215866 w 4889634"/>
              <a:gd name="csY2" fmla="*/ 375395 h 421887"/>
              <a:gd name="csX3" fmla="*/ 4889634 w 4889634"/>
              <a:gd name="csY3" fmla="*/ 413896 h 421887"/>
            </a:gdLst>
            <a:ahLst/>
            <a:cxnLst>
              <a:cxn ang="0">
                <a:pos x="csX0" y="csY0"/>
              </a:cxn>
              <a:cxn ang="0">
                <a:pos x="csX1" y="csY1"/>
              </a:cxn>
              <a:cxn ang="0">
                <a:pos x="csX2" y="csY2"/>
              </a:cxn>
              <a:cxn ang="0">
                <a:pos x="csX3" y="csY3"/>
              </a:cxn>
            </a:cxnLst>
            <a:rect l="l" t="t" r="r" b="b"/>
            <a:pathLst>
              <a:path w="4889634" h="421887">
                <a:moveTo>
                  <a:pt x="0" y="365770"/>
                </a:moveTo>
                <a:cubicBezTo>
                  <a:pt x="500514" y="182088"/>
                  <a:pt x="1001028" y="-1594"/>
                  <a:pt x="1703672" y="10"/>
                </a:cubicBezTo>
                <a:cubicBezTo>
                  <a:pt x="2406316" y="1614"/>
                  <a:pt x="3684872" y="306414"/>
                  <a:pt x="4215866" y="375395"/>
                </a:cubicBezTo>
                <a:cubicBezTo>
                  <a:pt x="4746860" y="444376"/>
                  <a:pt x="4734026" y="417104"/>
                  <a:pt x="4889634" y="413896"/>
                </a:cubicBezTo>
              </a:path>
            </a:pathLst>
          </a:cu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78" name="Straight Arrow Connector 77">
            <a:extLst>
              <a:ext uri="{FF2B5EF4-FFF2-40B4-BE49-F238E27FC236}">
                <a16:creationId xmlns:a16="http://schemas.microsoft.com/office/drawing/2014/main" id="{4333A083-FB01-05C6-953C-BD231296A725}"/>
              </a:ext>
            </a:extLst>
          </p:cNvPr>
          <p:cNvCxnSpPr>
            <a:cxnSpLocks/>
            <a:stCxn id="79" idx="2"/>
            <a:endCxn id="76" idx="1"/>
          </p:cNvCxnSpPr>
          <p:nvPr/>
        </p:nvCxnSpPr>
        <p:spPr>
          <a:xfrm flipH="1">
            <a:off x="7212103" y="2319143"/>
            <a:ext cx="915732" cy="514991"/>
          </a:xfrm>
          <a:prstGeom prst="straightConnector1">
            <a:avLst/>
          </a:prstGeom>
          <a:ln w="25400">
            <a:solidFill>
              <a:schemeClr val="tx2"/>
            </a:solidFill>
            <a:tailEnd type="triangle"/>
          </a:ln>
        </p:spPr>
        <p:style>
          <a:lnRef idx="1">
            <a:schemeClr val="accent6"/>
          </a:lnRef>
          <a:fillRef idx="0">
            <a:schemeClr val="accent6"/>
          </a:fillRef>
          <a:effectRef idx="0">
            <a:schemeClr val="accent6"/>
          </a:effectRef>
          <a:fontRef idx="minor">
            <a:schemeClr val="tx1"/>
          </a:fontRef>
        </p:style>
      </p:cxnSp>
      <p:sp>
        <p:nvSpPr>
          <p:cNvPr id="79" name="TextBox 78">
            <a:extLst>
              <a:ext uri="{FF2B5EF4-FFF2-40B4-BE49-F238E27FC236}">
                <a16:creationId xmlns:a16="http://schemas.microsoft.com/office/drawing/2014/main" id="{330FFD8A-7E47-C92F-8408-CD97C541A710}"/>
              </a:ext>
            </a:extLst>
          </p:cNvPr>
          <p:cNvSpPr txBox="1"/>
          <p:nvPr/>
        </p:nvSpPr>
        <p:spPr>
          <a:xfrm>
            <a:off x="7305334" y="2011366"/>
            <a:ext cx="164500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31543"/>
                </a:solidFill>
                <a:effectLst/>
                <a:uLnTx/>
                <a:uFillTx/>
                <a:latin typeface="Arial" panose="020B0604020202020204" pitchFamily="34" charset="0"/>
                <a:ea typeface="+mn-ea"/>
                <a:cs typeface="Arial" panose="020B0604020202020204" pitchFamily="34" charset="0"/>
              </a:rPr>
              <a:t>Hosting Capacity</a:t>
            </a:r>
          </a:p>
        </p:txBody>
      </p:sp>
      <p:cxnSp>
        <p:nvCxnSpPr>
          <p:cNvPr id="80" name="Straight Arrow Connector 79">
            <a:extLst>
              <a:ext uri="{FF2B5EF4-FFF2-40B4-BE49-F238E27FC236}">
                <a16:creationId xmlns:a16="http://schemas.microsoft.com/office/drawing/2014/main" id="{4C808261-886C-2F38-6014-419D3B0AC9EC}"/>
              </a:ext>
            </a:extLst>
          </p:cNvPr>
          <p:cNvCxnSpPr>
            <a:cxnSpLocks/>
            <a:stCxn id="81" idx="0"/>
            <a:endCxn id="77" idx="1"/>
          </p:cNvCxnSpPr>
          <p:nvPr/>
        </p:nvCxnSpPr>
        <p:spPr>
          <a:xfrm flipH="1" flipV="1">
            <a:off x="7699345" y="3701038"/>
            <a:ext cx="612354" cy="1400332"/>
          </a:xfrm>
          <a:prstGeom prst="straightConnector1">
            <a:avLst/>
          </a:prstGeom>
          <a:ln w="25400">
            <a:solidFill>
              <a:schemeClr val="tx2"/>
            </a:solidFill>
            <a:tailEnd type="triangle"/>
          </a:ln>
        </p:spPr>
        <p:style>
          <a:lnRef idx="1">
            <a:schemeClr val="accent6"/>
          </a:lnRef>
          <a:fillRef idx="0">
            <a:schemeClr val="accent6"/>
          </a:fillRef>
          <a:effectRef idx="0">
            <a:schemeClr val="accent6"/>
          </a:effectRef>
          <a:fontRef idx="minor">
            <a:schemeClr val="tx1"/>
          </a:fontRef>
        </p:style>
      </p:cxnSp>
      <p:sp>
        <p:nvSpPr>
          <p:cNvPr id="81" name="TextBox 80">
            <a:extLst>
              <a:ext uri="{FF2B5EF4-FFF2-40B4-BE49-F238E27FC236}">
                <a16:creationId xmlns:a16="http://schemas.microsoft.com/office/drawing/2014/main" id="{74E37726-5325-A26D-134C-CC8A56A52BE0}"/>
              </a:ext>
            </a:extLst>
          </p:cNvPr>
          <p:cNvSpPr txBox="1"/>
          <p:nvPr/>
        </p:nvSpPr>
        <p:spPr>
          <a:xfrm>
            <a:off x="7641482" y="5101370"/>
            <a:ext cx="134043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31543"/>
                </a:solidFill>
                <a:effectLst/>
                <a:uLnTx/>
                <a:uFillTx/>
                <a:latin typeface="Arial" panose="020B0604020202020204" pitchFamily="34" charset="0"/>
                <a:ea typeface="+mn-ea"/>
                <a:cs typeface="Arial" panose="020B0604020202020204" pitchFamily="34" charset="0"/>
              </a:rPr>
              <a:t>User Demand</a:t>
            </a:r>
          </a:p>
        </p:txBody>
      </p:sp>
      <p:sp>
        <p:nvSpPr>
          <p:cNvPr id="82" name="TextBox 81">
            <a:extLst>
              <a:ext uri="{FF2B5EF4-FFF2-40B4-BE49-F238E27FC236}">
                <a16:creationId xmlns:a16="http://schemas.microsoft.com/office/drawing/2014/main" id="{FDC51A4E-9D82-8CC1-28FF-5FB0DF506516}"/>
              </a:ext>
            </a:extLst>
          </p:cNvPr>
          <p:cNvSpPr txBox="1"/>
          <p:nvPr/>
        </p:nvSpPr>
        <p:spPr>
          <a:xfrm rot="16200000">
            <a:off x="4776228" y="2879541"/>
            <a:ext cx="130436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31543"/>
                </a:solidFill>
                <a:effectLst/>
                <a:uLnTx/>
                <a:uFillTx/>
                <a:latin typeface="Arial" panose="020B0604020202020204" pitchFamily="34" charset="0"/>
                <a:ea typeface="+mn-ea"/>
                <a:cs typeface="Arial" panose="020B0604020202020204" pitchFamily="34" charset="0"/>
              </a:rPr>
              <a:t>Power </a:t>
            </a:r>
          </a:p>
        </p:txBody>
      </p:sp>
      <p:sp>
        <p:nvSpPr>
          <p:cNvPr id="83" name="TextBox 82">
            <a:extLst>
              <a:ext uri="{FF2B5EF4-FFF2-40B4-BE49-F238E27FC236}">
                <a16:creationId xmlns:a16="http://schemas.microsoft.com/office/drawing/2014/main" id="{BA8B4FBF-7337-A4C7-2733-8142E125C4CA}"/>
              </a:ext>
            </a:extLst>
          </p:cNvPr>
          <p:cNvSpPr txBox="1"/>
          <p:nvPr/>
        </p:nvSpPr>
        <p:spPr>
          <a:xfrm>
            <a:off x="10234161" y="5915964"/>
            <a:ext cx="1044537" cy="3485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31543"/>
                </a:solidFill>
                <a:effectLst/>
                <a:uLnTx/>
                <a:uFillTx/>
                <a:latin typeface="Arial" panose="020B0604020202020204" pitchFamily="34" charset="0"/>
                <a:ea typeface="+mn-ea"/>
                <a:cs typeface="Arial" panose="020B0604020202020204" pitchFamily="34" charset="0"/>
              </a:rPr>
              <a:t>Time</a:t>
            </a:r>
          </a:p>
        </p:txBody>
      </p:sp>
      <p:sp>
        <p:nvSpPr>
          <p:cNvPr id="84" name="TextBox 83">
            <a:extLst>
              <a:ext uri="{FF2B5EF4-FFF2-40B4-BE49-F238E27FC236}">
                <a16:creationId xmlns:a16="http://schemas.microsoft.com/office/drawing/2014/main" id="{8DF93D62-42FB-EE25-1CB0-3E352D5B2506}"/>
              </a:ext>
            </a:extLst>
          </p:cNvPr>
          <p:cNvSpPr txBox="1"/>
          <p:nvPr/>
        </p:nvSpPr>
        <p:spPr>
          <a:xfrm>
            <a:off x="9578674" y="4286772"/>
            <a:ext cx="2069672"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31543"/>
                </a:solidFill>
                <a:effectLst/>
                <a:uLnTx/>
                <a:uFillTx/>
                <a:latin typeface="Arial" panose="020B0604020202020204" pitchFamily="34" charset="0"/>
                <a:ea typeface="+mn-ea"/>
                <a:cs typeface="Arial" panose="020B0604020202020204" pitchFamily="34" charset="0"/>
              </a:rPr>
              <a:t>Flexible </a:t>
            </a:r>
            <a:br>
              <a:rPr kumimoji="0" lang="en-US" sz="1400" b="1" i="0" u="none" strike="noStrike" kern="1200" cap="none" spc="0" normalizeH="0" baseline="0" noProof="0">
                <a:ln>
                  <a:noFill/>
                </a:ln>
                <a:solidFill>
                  <a:srgbClr val="131543"/>
                </a:solidFill>
                <a:effectLst/>
                <a:uLnTx/>
                <a:uFillTx/>
                <a:latin typeface="Arial" panose="020B0604020202020204" pitchFamily="34" charset="0"/>
                <a:ea typeface="+mn-ea"/>
                <a:cs typeface="Arial" panose="020B0604020202020204" pitchFamily="34" charset="0"/>
              </a:rPr>
            </a:br>
            <a:r>
              <a:rPr kumimoji="0" lang="en-US" sz="1400" b="1" i="0" u="none" strike="noStrike" kern="1200" cap="none" spc="0" normalizeH="0" baseline="0" noProof="0">
                <a:ln>
                  <a:noFill/>
                </a:ln>
                <a:solidFill>
                  <a:srgbClr val="131543"/>
                </a:solidFill>
                <a:effectLst/>
                <a:uLnTx/>
                <a:uFillTx/>
                <a:latin typeface="Arial" panose="020B0604020202020204" pitchFamily="34" charset="0"/>
                <a:ea typeface="+mn-ea"/>
                <a:cs typeface="Arial" panose="020B0604020202020204" pitchFamily="34" charset="0"/>
              </a:rPr>
              <a:t>Connection</a:t>
            </a:r>
          </a:p>
        </p:txBody>
      </p:sp>
      <p:cxnSp>
        <p:nvCxnSpPr>
          <p:cNvPr id="85" name="Straight Connector 84">
            <a:extLst>
              <a:ext uri="{FF2B5EF4-FFF2-40B4-BE49-F238E27FC236}">
                <a16:creationId xmlns:a16="http://schemas.microsoft.com/office/drawing/2014/main" id="{4ED09E46-9CC6-5901-946A-0652D6DF5C2F}"/>
              </a:ext>
            </a:extLst>
          </p:cNvPr>
          <p:cNvCxnSpPr>
            <a:cxnSpLocks/>
          </p:cNvCxnSpPr>
          <p:nvPr/>
        </p:nvCxnSpPr>
        <p:spPr>
          <a:xfrm>
            <a:off x="5693080" y="2289962"/>
            <a:ext cx="0" cy="3626004"/>
          </a:xfrm>
          <a:prstGeom prst="line">
            <a:avLst/>
          </a:prstGeom>
          <a:ln w="38100">
            <a:solidFill>
              <a:schemeClr val="tx2"/>
            </a:solidFill>
            <a:headEnd type="arrow"/>
            <a:tailEnd type="none"/>
          </a:ln>
        </p:spPr>
        <p:style>
          <a:lnRef idx="2">
            <a:schemeClr val="dk1"/>
          </a:lnRef>
          <a:fillRef idx="0">
            <a:schemeClr val="dk1"/>
          </a:fillRef>
          <a:effectRef idx="1">
            <a:schemeClr val="dk1"/>
          </a:effectRef>
          <a:fontRef idx="minor">
            <a:schemeClr val="tx1"/>
          </a:fontRef>
        </p:style>
      </p:cxnSp>
      <p:sp>
        <p:nvSpPr>
          <p:cNvPr id="86" name="TextBox 85">
            <a:extLst>
              <a:ext uri="{FF2B5EF4-FFF2-40B4-BE49-F238E27FC236}">
                <a16:creationId xmlns:a16="http://schemas.microsoft.com/office/drawing/2014/main" id="{66B40C94-A6D9-1D36-7A8E-139582713CAF}"/>
              </a:ext>
            </a:extLst>
          </p:cNvPr>
          <p:cNvSpPr txBox="1"/>
          <p:nvPr/>
        </p:nvSpPr>
        <p:spPr>
          <a:xfrm>
            <a:off x="7807059" y="3391678"/>
            <a:ext cx="2009286" cy="31366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1">
                <a:solidFill>
                  <a:srgbClr val="131543"/>
                </a:solidFill>
                <a:latin typeface="Arial" panose="020B0604020202020204" pitchFamily="34" charset="0"/>
                <a:cs typeface="Arial" panose="020B0604020202020204" pitchFamily="34" charset="0"/>
              </a:rPr>
              <a:t>Restricted</a:t>
            </a:r>
            <a:endParaRPr kumimoji="0" lang="en-US" sz="1400" b="1" i="0" u="none" strike="noStrike" kern="1200" cap="none" spc="0" normalizeH="0" baseline="0" noProof="0">
              <a:ln>
                <a:noFill/>
              </a:ln>
              <a:solidFill>
                <a:srgbClr val="131543"/>
              </a:solidFill>
              <a:effectLst/>
              <a:uLnTx/>
              <a:uFillTx/>
              <a:latin typeface="Arial" panose="020B0604020202020204" pitchFamily="34" charset="0"/>
              <a:ea typeface="+mn-ea"/>
              <a:cs typeface="Arial" panose="020B0604020202020204" pitchFamily="34" charset="0"/>
            </a:endParaRPr>
          </a:p>
        </p:txBody>
      </p:sp>
      <p:cxnSp>
        <p:nvCxnSpPr>
          <p:cNvPr id="87" name="Straight Connector 86">
            <a:extLst>
              <a:ext uri="{FF2B5EF4-FFF2-40B4-BE49-F238E27FC236}">
                <a16:creationId xmlns:a16="http://schemas.microsoft.com/office/drawing/2014/main" id="{7B40CA5C-7E7B-E42C-E4A7-E470130202B9}"/>
              </a:ext>
            </a:extLst>
          </p:cNvPr>
          <p:cNvCxnSpPr>
            <a:cxnSpLocks/>
          </p:cNvCxnSpPr>
          <p:nvPr/>
        </p:nvCxnSpPr>
        <p:spPr>
          <a:xfrm>
            <a:off x="5663421" y="4286772"/>
            <a:ext cx="432579" cy="0"/>
          </a:xfrm>
          <a:prstGeom prst="line">
            <a:avLst/>
          </a:prstGeom>
          <a:ln w="38100">
            <a:solidFill>
              <a:srgbClr val="C00000"/>
            </a:solidFill>
            <a:prstDash val="lgDash"/>
          </a:ln>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8EB5F460-CFA4-68A8-E3B6-803D2E680DE2}"/>
              </a:ext>
            </a:extLst>
          </p:cNvPr>
          <p:cNvCxnSpPr>
            <a:cxnSpLocks/>
          </p:cNvCxnSpPr>
          <p:nvPr/>
        </p:nvCxnSpPr>
        <p:spPr>
          <a:xfrm>
            <a:off x="5693080" y="2289962"/>
            <a:ext cx="0" cy="3626004"/>
          </a:xfrm>
          <a:prstGeom prst="line">
            <a:avLst/>
          </a:prstGeom>
          <a:ln w="38100">
            <a:solidFill>
              <a:schemeClr val="tx2"/>
            </a:solidFill>
            <a:headEnd type="arrow"/>
            <a:tailEnd type="none"/>
          </a:ln>
        </p:spPr>
        <p:style>
          <a:lnRef idx="2">
            <a:schemeClr val="dk1"/>
          </a:lnRef>
          <a:fillRef idx="0">
            <a:schemeClr val="dk1"/>
          </a:fillRef>
          <a:effectRef idx="1">
            <a:schemeClr val="dk1"/>
          </a:effectRef>
          <a:fontRef idx="minor">
            <a:schemeClr val="tx1"/>
          </a:fontRef>
        </p:style>
      </p:cxnSp>
      <p:cxnSp>
        <p:nvCxnSpPr>
          <p:cNvPr id="89" name="Straight Connector 88">
            <a:extLst>
              <a:ext uri="{FF2B5EF4-FFF2-40B4-BE49-F238E27FC236}">
                <a16:creationId xmlns:a16="http://schemas.microsoft.com/office/drawing/2014/main" id="{56D38285-B69C-38B3-CC99-2C124FFF8B75}"/>
              </a:ext>
            </a:extLst>
          </p:cNvPr>
          <p:cNvCxnSpPr>
            <a:cxnSpLocks/>
          </p:cNvCxnSpPr>
          <p:nvPr/>
        </p:nvCxnSpPr>
        <p:spPr>
          <a:xfrm>
            <a:off x="8127835" y="4291087"/>
            <a:ext cx="3377021" cy="0"/>
          </a:xfrm>
          <a:prstGeom prst="line">
            <a:avLst/>
          </a:prstGeom>
          <a:ln w="38100">
            <a:solidFill>
              <a:srgbClr val="C00000"/>
            </a:solidFill>
            <a:prstDash val="lgDash"/>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4BD9EE8D-2125-C9D5-A226-4ADD82967A27}"/>
              </a:ext>
            </a:extLst>
          </p:cNvPr>
          <p:cNvCxnSpPr>
            <a:cxnSpLocks/>
          </p:cNvCxnSpPr>
          <p:nvPr/>
        </p:nvCxnSpPr>
        <p:spPr>
          <a:xfrm>
            <a:off x="6081183" y="3581922"/>
            <a:ext cx="2046652" cy="0"/>
          </a:xfrm>
          <a:prstGeom prst="line">
            <a:avLst/>
          </a:prstGeom>
          <a:ln w="38100">
            <a:solidFill>
              <a:srgbClr val="C00000"/>
            </a:solidFill>
            <a:prstDash val="lgDash"/>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C115161E-50F8-1FF5-66E9-33E8CD6725DF}"/>
              </a:ext>
            </a:extLst>
          </p:cNvPr>
          <p:cNvCxnSpPr>
            <a:cxnSpLocks/>
          </p:cNvCxnSpPr>
          <p:nvPr/>
        </p:nvCxnSpPr>
        <p:spPr>
          <a:xfrm>
            <a:off x="6096000" y="3581922"/>
            <a:ext cx="0" cy="704850"/>
          </a:xfrm>
          <a:prstGeom prst="line">
            <a:avLst/>
          </a:prstGeom>
          <a:ln w="38100">
            <a:solidFill>
              <a:srgbClr val="C00000"/>
            </a:solidFill>
            <a:prstDash val="lgDash"/>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EA6EC315-9B39-E288-5E87-E504FFA7400E}"/>
              </a:ext>
            </a:extLst>
          </p:cNvPr>
          <p:cNvCxnSpPr>
            <a:cxnSpLocks/>
          </p:cNvCxnSpPr>
          <p:nvPr/>
        </p:nvCxnSpPr>
        <p:spPr>
          <a:xfrm>
            <a:off x="8127835" y="3581922"/>
            <a:ext cx="0" cy="704850"/>
          </a:xfrm>
          <a:prstGeom prst="line">
            <a:avLst/>
          </a:prstGeom>
          <a:ln w="38100">
            <a:solidFill>
              <a:srgbClr val="C00000"/>
            </a:solidFill>
            <a:prstDash val="lgDash"/>
          </a:ln>
        </p:spPr>
        <p:style>
          <a:lnRef idx="2">
            <a:schemeClr val="accent1"/>
          </a:lnRef>
          <a:fillRef idx="0">
            <a:schemeClr val="accent1"/>
          </a:fillRef>
          <a:effectRef idx="1">
            <a:schemeClr val="accent1"/>
          </a:effectRef>
          <a:fontRef idx="minor">
            <a:schemeClr val="tx1"/>
          </a:fontRef>
        </p:style>
      </p:cxnSp>
      <p:cxnSp>
        <p:nvCxnSpPr>
          <p:cNvPr id="100" name="Straight Arrow Connector 99">
            <a:extLst>
              <a:ext uri="{FF2B5EF4-FFF2-40B4-BE49-F238E27FC236}">
                <a16:creationId xmlns:a16="http://schemas.microsoft.com/office/drawing/2014/main" id="{2FC51054-8C8A-C12B-B2AF-413EFC6905C5}"/>
              </a:ext>
            </a:extLst>
          </p:cNvPr>
          <p:cNvCxnSpPr>
            <a:cxnSpLocks/>
            <a:stCxn id="86" idx="2"/>
          </p:cNvCxnSpPr>
          <p:nvPr/>
        </p:nvCxnSpPr>
        <p:spPr>
          <a:xfrm flipH="1">
            <a:off x="8331366" y="3705341"/>
            <a:ext cx="480336" cy="378028"/>
          </a:xfrm>
          <a:prstGeom prst="straightConnector1">
            <a:avLst/>
          </a:prstGeom>
          <a:ln w="25400">
            <a:solidFill>
              <a:schemeClr val="tx2"/>
            </a:solidFill>
            <a:tailEnd type="triangle"/>
          </a:ln>
        </p:spPr>
        <p:style>
          <a:lnRef idx="1">
            <a:schemeClr val="accent6"/>
          </a:lnRef>
          <a:fillRef idx="0">
            <a:schemeClr val="accent6"/>
          </a:fillRef>
          <a:effectRef idx="0">
            <a:schemeClr val="accent6"/>
          </a:effectRef>
          <a:fontRef idx="minor">
            <a:schemeClr val="tx1"/>
          </a:fontRef>
        </p:style>
      </p:cxnSp>
      <p:sp>
        <p:nvSpPr>
          <p:cNvPr id="7" name="Text Placeholder 2">
            <a:extLst>
              <a:ext uri="{FF2B5EF4-FFF2-40B4-BE49-F238E27FC236}">
                <a16:creationId xmlns:a16="http://schemas.microsoft.com/office/drawing/2014/main" id="{A54DBD35-3C89-3D13-DE1C-3582992B51CD}"/>
              </a:ext>
            </a:extLst>
          </p:cNvPr>
          <p:cNvSpPr>
            <a:spLocks noGrp="1"/>
          </p:cNvSpPr>
          <p:nvPr>
            <p:ph type="body" sz="quarter" idx="12"/>
          </p:nvPr>
        </p:nvSpPr>
        <p:spPr>
          <a:xfrm>
            <a:off x="543653" y="2027444"/>
            <a:ext cx="4782545" cy="2718693"/>
          </a:xfrm>
        </p:spPr>
        <p:txBody>
          <a:bodyPr/>
          <a:lstStyle/>
          <a:p>
            <a:r>
              <a:rPr lang="en-US" sz="1800" b="1" dirty="0">
                <a:solidFill>
                  <a:srgbClr val="014178"/>
                </a:solidFill>
                <a:latin typeface="Arial"/>
              </a:rPr>
              <a:t>Grid access is no longer only “yes” or “no”</a:t>
            </a:r>
          </a:p>
          <a:p>
            <a:endParaRPr lang="en-US" sz="1800" b="1" dirty="0"/>
          </a:p>
          <a:p>
            <a:r>
              <a:rPr lang="en-US" sz="1800" b="1" dirty="0"/>
              <a:t>Traditional firm connection</a:t>
            </a:r>
          </a:p>
          <a:p>
            <a:r>
              <a:rPr lang="en-US" sz="1800" dirty="0">
                <a:solidFill>
                  <a:srgbClr val="92D050"/>
                </a:solidFill>
              </a:rPr>
              <a:t>+</a:t>
            </a:r>
            <a:r>
              <a:rPr lang="en-US" sz="1800" dirty="0">
                <a:solidFill>
                  <a:srgbClr val="000000"/>
                </a:solidFill>
              </a:rPr>
              <a:t> </a:t>
            </a:r>
            <a:r>
              <a:rPr lang="en-US" sz="1800" dirty="0">
                <a:solidFill>
                  <a:srgbClr val="014178"/>
                </a:solidFill>
              </a:rPr>
              <a:t>24/7 grid access</a:t>
            </a:r>
          </a:p>
          <a:p>
            <a:r>
              <a:rPr lang="en-US" sz="1800" dirty="0">
                <a:solidFill>
                  <a:srgbClr val="FF0000"/>
                </a:solidFill>
              </a:rPr>
              <a:t>-  </a:t>
            </a:r>
            <a:r>
              <a:rPr lang="en-US" sz="1800" dirty="0">
                <a:solidFill>
                  <a:srgbClr val="014178"/>
                </a:solidFill>
              </a:rPr>
              <a:t>5-8 years wait</a:t>
            </a:r>
          </a:p>
          <a:p>
            <a:r>
              <a:rPr lang="en-US" sz="1800" dirty="0">
                <a:solidFill>
                  <a:srgbClr val="000000"/>
                </a:solidFill>
              </a:rPr>
              <a:t> </a:t>
            </a:r>
          </a:p>
          <a:p>
            <a:r>
              <a:rPr lang="en-US" sz="1800" b="1" dirty="0"/>
              <a:t>Flexible connection</a:t>
            </a:r>
          </a:p>
          <a:p>
            <a:r>
              <a:rPr lang="en-US" sz="1800" dirty="0">
                <a:solidFill>
                  <a:srgbClr val="92D050"/>
                </a:solidFill>
              </a:rPr>
              <a:t>+ </a:t>
            </a:r>
            <a:r>
              <a:rPr lang="en-US" sz="1800" dirty="0">
                <a:solidFill>
                  <a:srgbClr val="014178"/>
                </a:solidFill>
              </a:rPr>
              <a:t>earlier connection</a:t>
            </a:r>
          </a:p>
          <a:p>
            <a:r>
              <a:rPr lang="en-US" sz="1800" dirty="0">
                <a:solidFill>
                  <a:srgbClr val="FF0000"/>
                </a:solidFill>
              </a:rPr>
              <a:t>-  </a:t>
            </a:r>
            <a:r>
              <a:rPr lang="en-US" sz="1800" dirty="0">
                <a:solidFill>
                  <a:srgbClr val="014178"/>
                </a:solidFill>
              </a:rPr>
              <a:t>non-firm </a:t>
            </a:r>
          </a:p>
        </p:txBody>
      </p:sp>
    </p:spTree>
    <p:extLst>
      <p:ext uri="{BB962C8B-B14F-4D97-AF65-F5344CB8AC3E}">
        <p14:creationId xmlns:p14="http://schemas.microsoft.com/office/powerpoint/2010/main" val="20070043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3DA15956-8860-BDC9-8945-862F845F1BF7}"/>
              </a:ext>
            </a:extLst>
          </p:cNvPr>
          <p:cNvGraphicFramePr>
            <a:graphicFrameLocks/>
          </p:cNvGraphicFramePr>
          <p:nvPr>
            <p:custDataLst>
              <p:tags r:id="rId1"/>
            </p:custDataLst>
            <p:extLst>
              <p:ext uri="{D42A27DB-BD31-4B8C-83A1-F6EECF244321}">
                <p14:modId xmlns:p14="http://schemas.microsoft.com/office/powerpoint/2010/main" val="37103308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54" imgH="454" progId="TCLayout.ActiveDocument.1">
                  <p:embed/>
                </p:oleObj>
              </mc:Choice>
              <mc:Fallback>
                <p:oleObj name="think-cell Slide" r:id="rId11" imgW="454" imgH="454" progId="TCLayout.ActiveDocument.1">
                  <p:embed/>
                  <p:pic>
                    <p:nvPicPr>
                      <p:cNvPr id="7" name="think-cell data - do not delete" hidden="1">
                        <a:extLst>
                          <a:ext uri="{FF2B5EF4-FFF2-40B4-BE49-F238E27FC236}">
                            <a16:creationId xmlns:a16="http://schemas.microsoft.com/office/drawing/2014/main" id="{3DA15956-8860-BDC9-8945-862F845F1BF7}"/>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A1BE7A9E-75B0-FC9F-7982-732B05D812B0}"/>
              </a:ext>
            </a:extLst>
          </p:cNvPr>
          <p:cNvSpPr>
            <a:spLocks noGrp="1"/>
          </p:cNvSpPr>
          <p:nvPr>
            <p:ph type="title"/>
          </p:nvPr>
        </p:nvSpPr>
        <p:spPr>
          <a:xfrm>
            <a:off x="566755" y="685803"/>
            <a:ext cx="7253866" cy="1325563"/>
          </a:xfrm>
        </p:spPr>
        <p:txBody>
          <a:bodyPr vert="horz" rIns="91440">
            <a:noAutofit/>
          </a:bodyPr>
          <a:lstStyle/>
          <a:p>
            <a:r>
              <a:rPr lang="en-US" sz="3600" dirty="0"/>
              <a:t>Why have FCAs emerged?</a:t>
            </a:r>
            <a:br>
              <a:rPr lang="en-US" sz="3600" dirty="0"/>
            </a:br>
            <a:br>
              <a:rPr lang="en-US" sz="3600" dirty="0"/>
            </a:br>
            <a:br>
              <a:rPr lang="en-US" sz="3600" b="0" kern="1200" dirty="0">
                <a:solidFill>
                  <a:srgbClr val="666666"/>
                </a:solidFill>
              </a:rPr>
            </a:br>
            <a:endParaRPr lang="en-US" sz="3600" dirty="0"/>
          </a:p>
        </p:txBody>
      </p:sp>
      <p:sp>
        <p:nvSpPr>
          <p:cNvPr id="6" name="Slide Number Placeholder 5">
            <a:extLst>
              <a:ext uri="{FF2B5EF4-FFF2-40B4-BE49-F238E27FC236}">
                <a16:creationId xmlns:a16="http://schemas.microsoft.com/office/drawing/2014/main" id="{71BB4762-E65D-066E-A968-F73D4806EF54}"/>
              </a:ext>
            </a:extLst>
          </p:cNvPr>
          <p:cNvSpPr>
            <a:spLocks noGrp="1"/>
          </p:cNvSpPr>
          <p:nvPr>
            <p:ph type="sldNum" sz="quarter" idx="14"/>
          </p:nvPr>
        </p:nvSpPr>
        <p:spPr/>
        <p:txBody>
          <a:bodyPr/>
          <a:lstStyle/>
          <a:p>
            <a:fld id="{334C938C-6556-4F1B-B842-1F8A1118CFA1}" type="slidenum">
              <a:rPr lang="en-US" smtClean="0"/>
              <a:pPr/>
              <a:t>5</a:t>
            </a:fld>
            <a:endParaRPr lang="en-US"/>
          </a:p>
        </p:txBody>
      </p:sp>
      <p:sp>
        <p:nvSpPr>
          <p:cNvPr id="18" name="Text Placeholder 2">
            <a:extLst>
              <a:ext uri="{FF2B5EF4-FFF2-40B4-BE49-F238E27FC236}">
                <a16:creationId xmlns:a16="http://schemas.microsoft.com/office/drawing/2014/main" id="{FCF0E332-FC84-3DFD-0642-F8F0F38B6A11}"/>
              </a:ext>
            </a:extLst>
          </p:cNvPr>
          <p:cNvSpPr>
            <a:spLocks noGrp="1"/>
          </p:cNvSpPr>
          <p:nvPr>
            <p:ph type="body" sz="quarter" idx="12"/>
            <p:custDataLst>
              <p:tags r:id="rId2"/>
            </p:custDataLst>
          </p:nvPr>
        </p:nvSpPr>
        <p:spPr>
          <a:xfrm>
            <a:off x="566738" y="4105275"/>
            <a:ext cx="5254625" cy="1062342"/>
          </a:xfrm>
        </p:spPr>
        <p:txBody>
          <a:bodyPr>
            <a:spAutoFit/>
          </a:bodyPr>
          <a:lstStyle/>
          <a:p>
            <a:pPr>
              <a:lnSpc>
                <a:spcPct val="150000"/>
              </a:lnSpc>
            </a:pPr>
            <a:r>
              <a:rPr lang="en-US" sz="1600" dirty="0">
                <a:solidFill>
                  <a:srgbClr val="014178"/>
                </a:solidFill>
              </a:rPr>
              <a:t>Italy </a:t>
            </a:r>
          </a:p>
          <a:p>
            <a:pPr>
              <a:lnSpc>
                <a:spcPct val="150000"/>
              </a:lnSpc>
            </a:pPr>
            <a:r>
              <a:rPr lang="en-US" sz="1600" dirty="0">
                <a:solidFill>
                  <a:srgbClr val="014178"/>
                </a:solidFill>
              </a:rPr>
              <a:t>Netherlands</a:t>
            </a:r>
          </a:p>
          <a:p>
            <a:pPr>
              <a:lnSpc>
                <a:spcPct val="150000"/>
              </a:lnSpc>
            </a:pPr>
            <a:r>
              <a:rPr lang="en-US" sz="1600" dirty="0">
                <a:solidFill>
                  <a:srgbClr val="014178"/>
                </a:solidFill>
              </a:rPr>
              <a:t>Germany </a:t>
            </a:r>
          </a:p>
        </p:txBody>
      </p:sp>
      <p:sp>
        <p:nvSpPr>
          <p:cNvPr id="20" name="Rectangle 19">
            <a:extLst>
              <a:ext uri="{FF2B5EF4-FFF2-40B4-BE49-F238E27FC236}">
                <a16:creationId xmlns:a16="http://schemas.microsoft.com/office/drawing/2014/main" id="{F0C87A13-5627-968A-33CB-71E406C187AC}"/>
              </a:ext>
            </a:extLst>
          </p:cNvPr>
          <p:cNvSpPr/>
          <p:nvPr>
            <p:custDataLst>
              <p:tags r:id="rId3"/>
            </p:custDataLst>
          </p:nvPr>
        </p:nvSpPr>
        <p:spPr>
          <a:xfrm>
            <a:off x="1752600" y="4979988"/>
            <a:ext cx="1354422" cy="160887"/>
          </a:xfrm>
          <a:prstGeom prst="rect">
            <a:avLst/>
          </a:prstGeom>
          <a:solidFill>
            <a:srgbClr val="FFE22E"/>
          </a:solidFill>
          <a:ln>
            <a:solidFill>
              <a:srgbClr val="FFE2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FA1DB88-EE48-3509-4778-734757BCCA2B}"/>
              </a:ext>
            </a:extLst>
          </p:cNvPr>
          <p:cNvSpPr/>
          <p:nvPr>
            <p:custDataLst>
              <p:tags r:id="rId4"/>
            </p:custDataLst>
          </p:nvPr>
        </p:nvSpPr>
        <p:spPr bwMode="auto">
          <a:xfrm>
            <a:off x="5184775" y="4243388"/>
            <a:ext cx="307975" cy="212725"/>
          </a:xfrm>
          <a:prstGeom prst="rect">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vert="horz" wrap="none" lIns="0" tIns="0" rIns="0" bIns="0" rtlCol="0" anchor="t"/>
          <a:lstStyle/>
          <a:p>
            <a:pPr>
              <a:spcBef>
                <a:spcPct val="0"/>
              </a:spcBef>
              <a:spcAft>
                <a:spcPct val="0"/>
              </a:spcAft>
            </a:pPr>
            <a:r>
              <a:rPr lang="en-US" altLang="en-US" sz="1400" b="1" dirty="0">
                <a:solidFill>
                  <a:srgbClr val="000000"/>
                </a:solidFill>
                <a:effectLst/>
              </a:rPr>
              <a:t>12x</a:t>
            </a:r>
            <a:endParaRPr lang="en-US" sz="1400" b="1" dirty="0">
              <a:solidFill>
                <a:srgbClr val="000000"/>
              </a:solidFill>
            </a:endParaRPr>
          </a:p>
        </p:txBody>
      </p:sp>
      <p:sp>
        <p:nvSpPr>
          <p:cNvPr id="24" name="Rectangle 23">
            <a:extLst>
              <a:ext uri="{FF2B5EF4-FFF2-40B4-BE49-F238E27FC236}">
                <a16:creationId xmlns:a16="http://schemas.microsoft.com/office/drawing/2014/main" id="{72F61D78-A5A2-6556-7B74-DD77FC1C3F41}"/>
              </a:ext>
            </a:extLst>
          </p:cNvPr>
          <p:cNvSpPr/>
          <p:nvPr>
            <p:custDataLst>
              <p:tags r:id="rId5"/>
            </p:custDataLst>
          </p:nvPr>
        </p:nvSpPr>
        <p:spPr bwMode="auto">
          <a:xfrm>
            <a:off x="4060825" y="4552950"/>
            <a:ext cx="211138" cy="212725"/>
          </a:xfrm>
          <a:prstGeom prst="rect">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vert="horz" wrap="none" lIns="1588" tIns="0" rIns="0" bIns="0" rtlCol="0" anchor="t"/>
          <a:lstStyle/>
          <a:p>
            <a:pPr>
              <a:spcBef>
                <a:spcPct val="0"/>
              </a:spcBef>
              <a:spcAft>
                <a:spcPct val="0"/>
              </a:spcAft>
            </a:pPr>
            <a:r>
              <a:rPr lang="en-US" altLang="en-US" sz="1400" b="1" dirty="0">
                <a:solidFill>
                  <a:srgbClr val="000000"/>
                </a:solidFill>
              </a:rPr>
              <a:t>6</a:t>
            </a:r>
            <a:r>
              <a:rPr lang="en-US" altLang="en-US" sz="1400" b="1" dirty="0">
                <a:solidFill>
                  <a:srgbClr val="000000"/>
                </a:solidFill>
                <a:effectLst/>
              </a:rPr>
              <a:t>x</a:t>
            </a:r>
            <a:endParaRPr lang="en-US" sz="1400" b="1" dirty="0">
              <a:solidFill>
                <a:srgbClr val="000000"/>
              </a:solidFill>
            </a:endParaRPr>
          </a:p>
        </p:txBody>
      </p:sp>
      <p:sp>
        <p:nvSpPr>
          <p:cNvPr id="26" name="Rectangle 25">
            <a:extLst>
              <a:ext uri="{FF2B5EF4-FFF2-40B4-BE49-F238E27FC236}">
                <a16:creationId xmlns:a16="http://schemas.microsoft.com/office/drawing/2014/main" id="{731B5025-AFCA-F56B-C778-20915964C9DA}"/>
              </a:ext>
            </a:extLst>
          </p:cNvPr>
          <p:cNvSpPr/>
          <p:nvPr>
            <p:custDataLst>
              <p:tags r:id="rId6"/>
            </p:custDataLst>
          </p:nvPr>
        </p:nvSpPr>
        <p:spPr bwMode="auto">
          <a:xfrm>
            <a:off x="3201988" y="4954588"/>
            <a:ext cx="211138" cy="212725"/>
          </a:xfrm>
          <a:prstGeom prst="rect">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vert="horz" wrap="none" lIns="1588" tIns="0" rIns="0" bIns="0" rtlCol="0" anchor="t"/>
          <a:lstStyle/>
          <a:p>
            <a:pPr>
              <a:spcBef>
                <a:spcPct val="0"/>
              </a:spcBef>
              <a:spcAft>
                <a:spcPct val="0"/>
              </a:spcAft>
            </a:pPr>
            <a:r>
              <a:rPr lang="en-US" altLang="en-US" sz="1400" b="1" dirty="0">
                <a:solidFill>
                  <a:srgbClr val="000000"/>
                </a:solidFill>
              </a:rPr>
              <a:t>4</a:t>
            </a:r>
            <a:r>
              <a:rPr lang="en-US" altLang="en-US" sz="1400" b="1" dirty="0">
                <a:solidFill>
                  <a:srgbClr val="000000"/>
                </a:solidFill>
                <a:effectLst/>
              </a:rPr>
              <a:t>x</a:t>
            </a:r>
            <a:endParaRPr lang="en-US" sz="1400" b="1" dirty="0">
              <a:solidFill>
                <a:srgbClr val="000000"/>
              </a:solidFill>
            </a:endParaRPr>
          </a:p>
        </p:txBody>
      </p:sp>
      <p:sp>
        <p:nvSpPr>
          <p:cNvPr id="28" name="Rectangle 27">
            <a:extLst>
              <a:ext uri="{FF2B5EF4-FFF2-40B4-BE49-F238E27FC236}">
                <a16:creationId xmlns:a16="http://schemas.microsoft.com/office/drawing/2014/main" id="{E2EAFA22-12EE-862C-75C3-8C8380CBBFCE}"/>
              </a:ext>
            </a:extLst>
          </p:cNvPr>
          <p:cNvSpPr/>
          <p:nvPr>
            <p:custDataLst>
              <p:tags r:id="rId7"/>
            </p:custDataLst>
          </p:nvPr>
        </p:nvSpPr>
        <p:spPr>
          <a:xfrm>
            <a:off x="1725613" y="4230688"/>
            <a:ext cx="3355749" cy="160886"/>
          </a:xfrm>
          <a:prstGeom prst="rect">
            <a:avLst/>
          </a:prstGeom>
          <a:solidFill>
            <a:srgbClr val="FFE22E"/>
          </a:solidFill>
          <a:ln>
            <a:solidFill>
              <a:srgbClr val="FFE2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8C4490C-E534-5786-FD6D-89CD9E412016}"/>
              </a:ext>
            </a:extLst>
          </p:cNvPr>
          <p:cNvSpPr/>
          <p:nvPr>
            <p:custDataLst>
              <p:tags r:id="rId8"/>
            </p:custDataLst>
          </p:nvPr>
        </p:nvSpPr>
        <p:spPr>
          <a:xfrm>
            <a:off x="1725613" y="4605338"/>
            <a:ext cx="2205562" cy="160887"/>
          </a:xfrm>
          <a:prstGeom prst="rect">
            <a:avLst/>
          </a:prstGeom>
          <a:solidFill>
            <a:srgbClr val="FFE22E"/>
          </a:solidFill>
          <a:ln>
            <a:solidFill>
              <a:srgbClr val="FFE2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DDE45B8-54FD-7AFD-876D-B3C05139E76E}"/>
              </a:ext>
            </a:extLst>
          </p:cNvPr>
          <p:cNvSpPr/>
          <p:nvPr>
            <p:custDataLst>
              <p:tags r:id="rId9"/>
            </p:custDataLst>
          </p:nvPr>
        </p:nvSpPr>
        <p:spPr bwMode="auto">
          <a:xfrm>
            <a:off x="566738" y="3746500"/>
            <a:ext cx="3617913" cy="425450"/>
          </a:xfrm>
          <a:prstGeom prst="rect">
            <a:avLst/>
          </a:prstGeom>
          <a:noFill/>
          <a:ln w="12700" cap="flat" cmpd="sng" algn="ctr">
            <a:noFill/>
            <a:prstDash val="solid"/>
            <a:miter lim="800000"/>
            <a:headEnd type="none" w="med" len="med"/>
            <a:tailEnd type="none" w="med" len="me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vert="horz" wrap="none" lIns="0" tIns="0" rIns="0" bIns="212725" rtlCol="0" anchor="t"/>
          <a:lstStyle/>
          <a:p>
            <a:pPr>
              <a:spcBef>
                <a:spcPct val="0"/>
              </a:spcBef>
              <a:spcAft>
                <a:spcPct val="0"/>
              </a:spcAft>
            </a:pPr>
            <a:r>
              <a:rPr lang="en-US" altLang="en-US" sz="1400" dirty="0">
                <a:solidFill>
                  <a:srgbClr val="014178"/>
                </a:solidFill>
                <a:effectLst/>
              </a:rPr>
              <a:t>Connection queues relative to 2024 peak load </a:t>
            </a:r>
            <a:endParaRPr lang="en-US" sz="1400" dirty="0">
              <a:solidFill>
                <a:srgbClr val="014178"/>
              </a:solidFill>
            </a:endParaRPr>
          </a:p>
        </p:txBody>
      </p:sp>
      <p:pic>
        <p:nvPicPr>
          <p:cNvPr id="4" name="Picture 3">
            <a:extLst>
              <a:ext uri="{FF2B5EF4-FFF2-40B4-BE49-F238E27FC236}">
                <a16:creationId xmlns:a16="http://schemas.microsoft.com/office/drawing/2014/main" id="{CC271A78-DA21-BC43-2D65-6CA4B0437DD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918450" y="2082800"/>
            <a:ext cx="3726328" cy="3454400"/>
          </a:xfrm>
          <a:prstGeom prst="rect">
            <a:avLst/>
          </a:prstGeom>
        </p:spPr>
      </p:pic>
      <p:sp>
        <p:nvSpPr>
          <p:cNvPr id="16" name="TextBox 15">
            <a:extLst>
              <a:ext uri="{FF2B5EF4-FFF2-40B4-BE49-F238E27FC236}">
                <a16:creationId xmlns:a16="http://schemas.microsoft.com/office/drawing/2014/main" id="{092BCA29-9EE1-D32A-5408-7AECCA7F620B}"/>
              </a:ext>
            </a:extLst>
          </p:cNvPr>
          <p:cNvSpPr txBox="1"/>
          <p:nvPr/>
        </p:nvSpPr>
        <p:spPr>
          <a:xfrm>
            <a:off x="7820620" y="1592545"/>
            <a:ext cx="4131473" cy="461665"/>
          </a:xfrm>
          <a:prstGeom prst="rect">
            <a:avLst/>
          </a:prstGeom>
          <a:noFill/>
        </p:spPr>
        <p:txBody>
          <a:bodyPr wrap="square">
            <a:spAutoFit/>
          </a:bodyPr>
          <a:lstStyle/>
          <a:p>
            <a:r>
              <a:rPr lang="en-US" sz="1400" dirty="0">
                <a:solidFill>
                  <a:srgbClr val="014178"/>
                </a:solidFill>
              </a:rPr>
              <a:t>Grid connection capacity available for consumption in the Netherlands, October 2024</a:t>
            </a:r>
          </a:p>
        </p:txBody>
      </p:sp>
      <p:sp>
        <p:nvSpPr>
          <p:cNvPr id="21" name="TextBox 20">
            <a:extLst>
              <a:ext uri="{FF2B5EF4-FFF2-40B4-BE49-F238E27FC236}">
                <a16:creationId xmlns:a16="http://schemas.microsoft.com/office/drawing/2014/main" id="{7328B491-F386-9699-19A6-9C9A4DA8A6EE}"/>
              </a:ext>
            </a:extLst>
          </p:cNvPr>
          <p:cNvSpPr txBox="1"/>
          <p:nvPr/>
        </p:nvSpPr>
        <p:spPr>
          <a:xfrm>
            <a:off x="7797800" y="5664200"/>
            <a:ext cx="4318000" cy="461665"/>
          </a:xfrm>
          <a:prstGeom prst="rect">
            <a:avLst/>
          </a:prstGeom>
          <a:noFill/>
        </p:spPr>
        <p:txBody>
          <a:bodyPr wrap="square">
            <a:spAutoFit/>
          </a:bodyPr>
          <a:lstStyle/>
          <a:p>
            <a:pPr algn="l">
              <a:buNone/>
            </a:pPr>
            <a:r>
              <a:rPr lang="en-US" sz="1200" dirty="0">
                <a:solidFill>
                  <a:schemeClr val="bg2">
                    <a:lumMod val="25000"/>
                  </a:schemeClr>
                </a:solidFill>
                <a:latin typeface="Arial"/>
                <a:cs typeface="Arial"/>
              </a:rPr>
              <a:t>Source: IEA (2025), Grid congestion is posing challenges for energy security and transitions.</a:t>
            </a:r>
          </a:p>
        </p:txBody>
      </p:sp>
      <p:sp>
        <p:nvSpPr>
          <p:cNvPr id="25" name="Shape 20">
            <a:extLst>
              <a:ext uri="{FF2B5EF4-FFF2-40B4-BE49-F238E27FC236}">
                <a16:creationId xmlns:a16="http://schemas.microsoft.com/office/drawing/2014/main" id="{CDFBC494-A80A-C3EC-263B-42834380D2C3}"/>
              </a:ext>
            </a:extLst>
          </p:cNvPr>
          <p:cNvSpPr/>
          <p:nvPr/>
        </p:nvSpPr>
        <p:spPr>
          <a:xfrm>
            <a:off x="7647039" y="1587500"/>
            <a:ext cx="3648" cy="4318000"/>
          </a:xfrm>
          <a:prstGeom prst="line">
            <a:avLst/>
          </a:prstGeom>
          <a:noFill/>
          <a:ln w="6350">
            <a:solidFill>
              <a:srgbClr val="D9DEE6"/>
            </a:solidFill>
            <a:prstDash val="solid"/>
          </a:ln>
        </p:spPr>
        <p:txBody>
          <a:bodyPr/>
          <a:lstStyle/>
          <a:p>
            <a:endParaRPr lang="en-US"/>
          </a:p>
        </p:txBody>
      </p:sp>
      <p:sp>
        <p:nvSpPr>
          <p:cNvPr id="31" name="Text Placeholder 1">
            <a:extLst>
              <a:ext uri="{FF2B5EF4-FFF2-40B4-BE49-F238E27FC236}">
                <a16:creationId xmlns:a16="http://schemas.microsoft.com/office/drawing/2014/main" id="{F4E446EA-1D3E-87BF-FA67-32B9444C1644}"/>
              </a:ext>
            </a:extLst>
          </p:cNvPr>
          <p:cNvSpPr>
            <a:spLocks noGrp="1"/>
          </p:cNvSpPr>
          <p:nvPr>
            <p:ph type="body" sz="quarter" idx="11"/>
          </p:nvPr>
        </p:nvSpPr>
        <p:spPr>
          <a:xfrm>
            <a:off x="566755" y="2011363"/>
            <a:ext cx="6946550" cy="1199144"/>
          </a:xfrm>
        </p:spPr>
        <p:txBody>
          <a:bodyPr/>
          <a:lstStyle/>
          <a:p>
            <a:r>
              <a:rPr lang="en-US" sz="1800" dirty="0"/>
              <a:t>Grid reinforcement cannot keep pace with connection demand - while usable capacity can remain available outside peak periods.</a:t>
            </a:r>
            <a:endParaRPr lang="en-US" sz="1800" dirty="0">
              <a:solidFill>
                <a:srgbClr val="000000"/>
              </a:solidFill>
            </a:endParaRPr>
          </a:p>
          <a:p>
            <a:endParaRPr lang="en-US" sz="1800" dirty="0"/>
          </a:p>
        </p:txBody>
      </p:sp>
    </p:spTree>
    <p:extLst>
      <p:ext uri="{BB962C8B-B14F-4D97-AF65-F5344CB8AC3E}">
        <p14:creationId xmlns:p14="http://schemas.microsoft.com/office/powerpoint/2010/main" val="796745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30E5690-2A96-CFA3-FF01-2745814501D9}"/>
              </a:ext>
            </a:extLst>
          </p:cNvPr>
          <p:cNvGraphicFramePr>
            <a:graphicFrameLocks/>
          </p:cNvGraphicFramePr>
          <p:nvPr>
            <p:custDataLst>
              <p:tags r:id="rId1"/>
            </p:custDataLst>
            <p:extLst>
              <p:ext uri="{D42A27DB-BD31-4B8C-83A1-F6EECF244321}">
                <p14:modId xmlns:p14="http://schemas.microsoft.com/office/powerpoint/2010/main" val="11078703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54" imgH="454" progId="TCLayout.ActiveDocument.1">
                  <p:embed/>
                </p:oleObj>
              </mc:Choice>
              <mc:Fallback>
                <p:oleObj name="think-cell Slide" r:id="rId4" imgW="454" imgH="454" progId="TCLayout.ActiveDocument.1">
                  <p:embed/>
                  <p:pic>
                    <p:nvPicPr>
                      <p:cNvPr id="6" name="think-cell data - do not delete" hidden="1">
                        <a:extLst>
                          <a:ext uri="{FF2B5EF4-FFF2-40B4-BE49-F238E27FC236}">
                            <a16:creationId xmlns:a16="http://schemas.microsoft.com/office/drawing/2014/main" id="{030E5690-2A96-CFA3-FF01-2745814501D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39BED77-237C-587C-831B-4F35E2890A0B}"/>
              </a:ext>
            </a:extLst>
          </p:cNvPr>
          <p:cNvSpPr>
            <a:spLocks noGrp="1"/>
          </p:cNvSpPr>
          <p:nvPr>
            <p:ph type="title"/>
          </p:nvPr>
        </p:nvSpPr>
        <p:spPr/>
        <p:txBody>
          <a:bodyPr vert="horz" rIns="91440">
            <a:normAutofit/>
          </a:bodyPr>
          <a:lstStyle/>
          <a:p>
            <a:r>
              <a:rPr lang="en-US" sz="3600" dirty="0"/>
              <a:t>What FCAs are designed to achieve</a:t>
            </a:r>
          </a:p>
        </p:txBody>
      </p:sp>
      <p:sp>
        <p:nvSpPr>
          <p:cNvPr id="5" name="Slide Number Placeholder 4">
            <a:extLst>
              <a:ext uri="{FF2B5EF4-FFF2-40B4-BE49-F238E27FC236}">
                <a16:creationId xmlns:a16="http://schemas.microsoft.com/office/drawing/2014/main" id="{3B7D5ABB-BDDA-BD65-EBA6-E897E5945EED}"/>
              </a:ext>
            </a:extLst>
          </p:cNvPr>
          <p:cNvSpPr>
            <a:spLocks noGrp="1"/>
          </p:cNvSpPr>
          <p:nvPr>
            <p:ph type="sldNum" sz="quarter" idx="13"/>
          </p:nvPr>
        </p:nvSpPr>
        <p:spPr/>
        <p:txBody>
          <a:bodyPr/>
          <a:lstStyle/>
          <a:p>
            <a:fld id="{334C938C-6556-4F1B-B842-1F8A1118CFA1}" type="slidenum">
              <a:rPr lang="en-US" smtClean="0"/>
              <a:pPr/>
              <a:t>6</a:t>
            </a:fld>
            <a:endParaRPr lang="en-US"/>
          </a:p>
        </p:txBody>
      </p:sp>
      <p:sp>
        <p:nvSpPr>
          <p:cNvPr id="9" name="TextBox 8">
            <a:extLst>
              <a:ext uri="{FF2B5EF4-FFF2-40B4-BE49-F238E27FC236}">
                <a16:creationId xmlns:a16="http://schemas.microsoft.com/office/drawing/2014/main" id="{0CA5A750-1AD1-116A-F8D8-20492C6D6764}"/>
              </a:ext>
            </a:extLst>
          </p:cNvPr>
          <p:cNvSpPr txBox="1"/>
          <p:nvPr/>
        </p:nvSpPr>
        <p:spPr>
          <a:xfrm>
            <a:off x="547370" y="3657600"/>
            <a:ext cx="5166360" cy="381000"/>
          </a:xfrm>
          <a:prstGeom prst="rect">
            <a:avLst/>
          </a:prstGeom>
          <a:noFill/>
        </p:spPr>
        <p:txBody>
          <a:bodyPr wrap="square" lIns="18288" tIns="18288" rIns="18288" bIns="18288" anchor="t" anchorCtr="0">
            <a:noAutofit/>
          </a:bodyPr>
          <a:lstStyle/>
          <a:p>
            <a:pPr algn="l">
              <a:lnSpc>
                <a:spcPct val="100000"/>
              </a:lnSpc>
              <a:buNone/>
            </a:pPr>
            <a:r>
              <a:rPr lang="en-US" sz="2000" b="1" dirty="0">
                <a:solidFill>
                  <a:srgbClr val="00437D"/>
                </a:solidFill>
                <a:latin typeface="Arial"/>
                <a:cs typeface="Arial"/>
              </a:rPr>
              <a:t>FCAs have a dual purpose:</a:t>
            </a:r>
          </a:p>
        </p:txBody>
      </p:sp>
      <p:sp>
        <p:nvSpPr>
          <p:cNvPr id="16" name="TextBox 15">
            <a:extLst>
              <a:ext uri="{FF2B5EF4-FFF2-40B4-BE49-F238E27FC236}">
                <a16:creationId xmlns:a16="http://schemas.microsoft.com/office/drawing/2014/main" id="{6D3FC624-EDD7-ECFD-5EE1-FE7A09299784}"/>
              </a:ext>
            </a:extLst>
          </p:cNvPr>
          <p:cNvSpPr txBox="1"/>
          <p:nvPr/>
        </p:nvSpPr>
        <p:spPr>
          <a:xfrm>
            <a:off x="6090920" y="3657600"/>
            <a:ext cx="5074920" cy="381000"/>
          </a:xfrm>
          <a:prstGeom prst="rect">
            <a:avLst/>
          </a:prstGeom>
          <a:noFill/>
        </p:spPr>
        <p:txBody>
          <a:bodyPr wrap="square" lIns="18288" tIns="18288" rIns="18288" bIns="18288" anchor="t" anchorCtr="0">
            <a:noAutofit/>
          </a:bodyPr>
          <a:lstStyle/>
          <a:p>
            <a:pPr algn="l">
              <a:lnSpc>
                <a:spcPct val="100000"/>
              </a:lnSpc>
              <a:buNone/>
            </a:pPr>
            <a:r>
              <a:rPr lang="en-US" sz="2000" b="1" dirty="0">
                <a:solidFill>
                  <a:srgbClr val="00437D"/>
                </a:solidFill>
                <a:latin typeface="Arial"/>
                <a:cs typeface="Arial"/>
              </a:rPr>
              <a:t>Wider system goal:</a:t>
            </a:r>
          </a:p>
        </p:txBody>
      </p:sp>
      <p:sp>
        <p:nvSpPr>
          <p:cNvPr id="20" name="Rectangle 19">
            <a:extLst>
              <a:ext uri="{FF2B5EF4-FFF2-40B4-BE49-F238E27FC236}">
                <a16:creationId xmlns:a16="http://schemas.microsoft.com/office/drawing/2014/main" id="{65137B25-439B-20D9-D64B-6293D1A98A09}"/>
              </a:ext>
            </a:extLst>
          </p:cNvPr>
          <p:cNvSpPr/>
          <p:nvPr/>
        </p:nvSpPr>
        <p:spPr>
          <a:xfrm>
            <a:off x="547370" y="4064000"/>
            <a:ext cx="2011680" cy="32004"/>
          </a:xfrm>
          <a:prstGeom prst="rect">
            <a:avLst/>
          </a:prstGeom>
          <a:solidFill>
            <a:srgbClr val="FFE2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a:extLst>
              <a:ext uri="{FF2B5EF4-FFF2-40B4-BE49-F238E27FC236}">
                <a16:creationId xmlns:a16="http://schemas.microsoft.com/office/drawing/2014/main" id="{4DE1E68E-29FF-8802-70A0-00E34451C5E2}"/>
              </a:ext>
            </a:extLst>
          </p:cNvPr>
          <p:cNvSpPr/>
          <p:nvPr/>
        </p:nvSpPr>
        <p:spPr>
          <a:xfrm>
            <a:off x="6090920" y="4064000"/>
            <a:ext cx="2011680" cy="32004"/>
          </a:xfrm>
          <a:prstGeom prst="rect">
            <a:avLst/>
          </a:prstGeom>
          <a:solidFill>
            <a:srgbClr val="FFE2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a:extLst>
              <a:ext uri="{FF2B5EF4-FFF2-40B4-BE49-F238E27FC236}">
                <a16:creationId xmlns:a16="http://schemas.microsoft.com/office/drawing/2014/main" id="{6FA5F749-98CF-3775-7B73-075B1E5B02BC}"/>
              </a:ext>
            </a:extLst>
          </p:cNvPr>
          <p:cNvSpPr txBox="1"/>
          <p:nvPr/>
        </p:nvSpPr>
        <p:spPr>
          <a:xfrm>
            <a:off x="547370" y="4267200"/>
            <a:ext cx="5166360" cy="1524000"/>
          </a:xfrm>
          <a:prstGeom prst="rect">
            <a:avLst/>
          </a:prstGeom>
          <a:noFill/>
        </p:spPr>
        <p:txBody>
          <a:bodyPr wrap="square" lIns="18288" tIns="18288" rIns="18288" bIns="18288" anchor="t" anchorCtr="0">
            <a:noAutofit/>
          </a:bodyPr>
          <a:lstStyle/>
          <a:p>
            <a:pPr marL="228600" indent="-228600" algn="l">
              <a:lnSpc>
                <a:spcPct val="100000"/>
              </a:lnSpc>
              <a:spcBef>
                <a:spcPts val="0"/>
              </a:spcBef>
              <a:buFont typeface="Arial"/>
              <a:buChar char="•"/>
            </a:pPr>
            <a:r>
              <a:rPr lang="en-US" sz="1800" dirty="0">
                <a:solidFill>
                  <a:srgbClr val="1D2733"/>
                </a:solidFill>
                <a:latin typeface="Arial"/>
                <a:cs typeface="Arial"/>
              </a:rPr>
              <a:t>Speed up connection in congested areas - sometimes making connection possible at all</a:t>
            </a:r>
          </a:p>
          <a:p>
            <a:pPr marL="228600" indent="-228600" algn="l">
              <a:lnSpc>
                <a:spcPct val="100000"/>
              </a:lnSpc>
              <a:spcBef>
                <a:spcPts val="900"/>
              </a:spcBef>
              <a:buFont typeface="Arial"/>
              <a:buChar char="•"/>
            </a:pPr>
            <a:r>
              <a:rPr lang="en-US" sz="1800" dirty="0">
                <a:solidFill>
                  <a:srgbClr val="1D2733"/>
                </a:solidFill>
                <a:latin typeface="Arial"/>
                <a:cs typeface="Arial"/>
              </a:rPr>
              <a:t>Manage congestion contractually during constrained periods</a:t>
            </a:r>
          </a:p>
        </p:txBody>
      </p:sp>
      <p:sp>
        <p:nvSpPr>
          <p:cNvPr id="27" name="TextBox 26">
            <a:extLst>
              <a:ext uri="{FF2B5EF4-FFF2-40B4-BE49-F238E27FC236}">
                <a16:creationId xmlns:a16="http://schemas.microsoft.com/office/drawing/2014/main" id="{0E10A5EF-592B-BB8E-3B4E-0B96BEB398F6}"/>
              </a:ext>
            </a:extLst>
          </p:cNvPr>
          <p:cNvSpPr txBox="1"/>
          <p:nvPr/>
        </p:nvSpPr>
        <p:spPr>
          <a:xfrm>
            <a:off x="6090920" y="4267200"/>
            <a:ext cx="5166360" cy="1524000"/>
          </a:xfrm>
          <a:prstGeom prst="rect">
            <a:avLst/>
          </a:prstGeom>
          <a:noFill/>
        </p:spPr>
        <p:txBody>
          <a:bodyPr wrap="square" lIns="18288" tIns="18288" rIns="18288" bIns="18288" anchor="t" anchorCtr="0">
            <a:noAutofit/>
          </a:bodyPr>
          <a:lstStyle/>
          <a:p>
            <a:pPr marL="228600" indent="-228600" algn="l">
              <a:lnSpc>
                <a:spcPct val="100000"/>
              </a:lnSpc>
              <a:spcBef>
                <a:spcPts val="0"/>
              </a:spcBef>
              <a:buFont typeface="Arial"/>
              <a:buChar char="•"/>
            </a:pPr>
            <a:r>
              <a:rPr lang="en-US" sz="1800" dirty="0">
                <a:solidFill>
                  <a:srgbClr val="1D2733"/>
                </a:solidFill>
                <a:latin typeface="Arial"/>
                <a:cs typeface="Arial"/>
              </a:rPr>
              <a:t>Enable more renewables and storage, and aid electrification</a:t>
            </a:r>
          </a:p>
          <a:p>
            <a:pPr marL="228600" indent="-228600" algn="l">
              <a:lnSpc>
                <a:spcPct val="100000"/>
              </a:lnSpc>
              <a:spcBef>
                <a:spcPts val="900"/>
              </a:spcBef>
              <a:buFont typeface="Arial"/>
              <a:buChar char="•"/>
            </a:pPr>
            <a:r>
              <a:rPr lang="en-US" sz="1800" dirty="0">
                <a:solidFill>
                  <a:srgbClr val="1D2733"/>
                </a:solidFill>
                <a:latin typeface="Arial"/>
                <a:cs typeface="Arial"/>
              </a:rPr>
              <a:t>Avoid unnecessary reinforcement where flexibility is the cheaper solution</a:t>
            </a:r>
          </a:p>
        </p:txBody>
      </p:sp>
      <p:sp>
        <p:nvSpPr>
          <p:cNvPr id="30" name="Text Placeholder 3">
            <a:extLst>
              <a:ext uri="{FF2B5EF4-FFF2-40B4-BE49-F238E27FC236}">
                <a16:creationId xmlns:a16="http://schemas.microsoft.com/office/drawing/2014/main" id="{307D141B-826B-B666-D069-B9921838F8A1}"/>
              </a:ext>
            </a:extLst>
          </p:cNvPr>
          <p:cNvSpPr txBox="1">
            <a:spLocks/>
          </p:cNvSpPr>
          <p:nvPr/>
        </p:nvSpPr>
        <p:spPr>
          <a:xfrm>
            <a:off x="547222" y="2011363"/>
            <a:ext cx="11087711" cy="732350"/>
          </a:xfrm>
          <a:prstGeom prst="rect">
            <a:avLst/>
          </a:prstGeom>
        </p:spPr>
        <p:txBody>
          <a:bodyPr wrap="square" lIns="0" tIns="40339" rIns="0" bIns="40339">
            <a:spAutoFit/>
          </a:bodyPr>
          <a:lstStyle>
            <a:lvl1pPr marL="0" indent="0" algn="l" defTabSz="914319" rtl="0" eaLnBrk="1" latinLnBrk="0" hangingPunct="1">
              <a:lnSpc>
                <a:spcPct val="110000"/>
              </a:lnSpc>
              <a:spcBef>
                <a:spcPts val="1000"/>
              </a:spcBef>
              <a:buFont typeface="Arial" panose="020B0604020202020204" pitchFamily="34" charset="0"/>
              <a:buNone/>
              <a:defRPr sz="3200" b="1" kern="1200" spc="-9" baseline="0">
                <a:solidFill>
                  <a:schemeClr val="tx1"/>
                </a:solidFill>
                <a:latin typeface="Arial" panose="020B0604020202020204" pitchFamily="34" charset="0"/>
                <a:ea typeface="+mn-ea"/>
                <a:cs typeface="Arial" panose="020B0604020202020204" pitchFamily="34" charset="0"/>
              </a:defRPr>
            </a:lvl1pPr>
            <a:lvl2pPr marL="685739" indent="-228579" algn="l" defTabSz="91431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98" indent="-228579" algn="l" defTabSz="91431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57"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16"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75"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34"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94"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52"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solidFill>
                  <a:srgbClr val="014178"/>
                </a:solidFill>
              </a:rPr>
              <a:t>Problem: connecting every project on a fully firm basis is increasingly slow, costly and sometimes not immediately possible.</a:t>
            </a:r>
            <a:endParaRPr lang="en-US" sz="1800" dirty="0">
              <a:solidFill>
                <a:srgbClr val="014178"/>
              </a:solidFill>
            </a:endParaRPr>
          </a:p>
        </p:txBody>
      </p:sp>
    </p:spTree>
    <p:extLst>
      <p:ext uri="{BB962C8B-B14F-4D97-AF65-F5344CB8AC3E}">
        <p14:creationId xmlns:p14="http://schemas.microsoft.com/office/powerpoint/2010/main" val="2557457560"/>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E947E79-E5E2-8DFC-09C3-CECBADAE6941}"/>
              </a:ext>
            </a:extLst>
          </p:cNvPr>
          <p:cNvGraphicFramePr>
            <a:graphicFrameLocks/>
          </p:cNvGraphicFramePr>
          <p:nvPr>
            <p:custDataLst>
              <p:tags r:id="rId1"/>
            </p:custDataLst>
            <p:extLst>
              <p:ext uri="{D42A27DB-BD31-4B8C-83A1-F6EECF244321}">
                <p14:modId xmlns:p14="http://schemas.microsoft.com/office/powerpoint/2010/main" val="28201094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54" imgH="454" progId="TCLayout.ActiveDocument.1">
                  <p:embed/>
                </p:oleObj>
              </mc:Choice>
              <mc:Fallback>
                <p:oleObj name="think-cell Slide" r:id="rId4" imgW="454" imgH="454" progId="TCLayout.ActiveDocument.1">
                  <p:embed/>
                  <p:pic>
                    <p:nvPicPr>
                      <p:cNvPr id="7" name="think-cell data - do not delete" hidden="1">
                        <a:extLst>
                          <a:ext uri="{FF2B5EF4-FFF2-40B4-BE49-F238E27FC236}">
                            <a16:creationId xmlns:a16="http://schemas.microsoft.com/office/drawing/2014/main" id="{2E947E79-E5E2-8DFC-09C3-CECBADAE694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5F7CD783-AC03-7BB7-A6DA-9DFA116590BA}"/>
              </a:ext>
            </a:extLst>
          </p:cNvPr>
          <p:cNvSpPr>
            <a:spLocks noGrp="1"/>
          </p:cNvSpPr>
          <p:nvPr>
            <p:ph type="title"/>
          </p:nvPr>
        </p:nvSpPr>
        <p:spPr/>
        <p:txBody>
          <a:bodyPr vert="horz" rIns="91440">
            <a:normAutofit/>
          </a:bodyPr>
          <a:lstStyle/>
          <a:p>
            <a:r>
              <a:rPr lang="en-US" sz="3600" dirty="0"/>
              <a:t>FCA design must balance predictability with operational flexibility</a:t>
            </a:r>
          </a:p>
        </p:txBody>
      </p:sp>
      <p:sp>
        <p:nvSpPr>
          <p:cNvPr id="6" name="Slide Number Placeholder 5">
            <a:extLst>
              <a:ext uri="{FF2B5EF4-FFF2-40B4-BE49-F238E27FC236}">
                <a16:creationId xmlns:a16="http://schemas.microsoft.com/office/drawing/2014/main" id="{8F975AA5-CCA0-320B-071B-0476D8FC6BFA}"/>
              </a:ext>
            </a:extLst>
          </p:cNvPr>
          <p:cNvSpPr>
            <a:spLocks noGrp="1"/>
          </p:cNvSpPr>
          <p:nvPr>
            <p:ph type="sldNum" sz="quarter" idx="14"/>
          </p:nvPr>
        </p:nvSpPr>
        <p:spPr/>
        <p:txBody>
          <a:bodyPr/>
          <a:lstStyle/>
          <a:p>
            <a:fld id="{334C938C-6556-4F1B-B842-1F8A1118CFA1}" type="slidenum">
              <a:rPr lang="en-US" smtClean="0"/>
              <a:pPr/>
              <a:t>7</a:t>
            </a:fld>
            <a:endParaRPr lang="en-US"/>
          </a:p>
        </p:txBody>
      </p:sp>
      <p:sp>
        <p:nvSpPr>
          <p:cNvPr id="11" name="Text Placeholder 1">
            <a:extLst>
              <a:ext uri="{FF2B5EF4-FFF2-40B4-BE49-F238E27FC236}">
                <a16:creationId xmlns:a16="http://schemas.microsoft.com/office/drawing/2014/main" id="{D5E66283-97D8-1894-5775-E29BF7826D63}"/>
              </a:ext>
            </a:extLst>
          </p:cNvPr>
          <p:cNvSpPr>
            <a:spLocks noGrp="1"/>
          </p:cNvSpPr>
          <p:nvPr>
            <p:ph type="body" sz="quarter" idx="11"/>
          </p:nvPr>
        </p:nvSpPr>
        <p:spPr>
          <a:xfrm>
            <a:off x="537536" y="2011363"/>
            <a:ext cx="11504940" cy="393795"/>
          </a:xfrm>
        </p:spPr>
        <p:txBody>
          <a:bodyPr/>
          <a:lstStyle/>
          <a:p>
            <a:r>
              <a:rPr lang="en-US" sz="1800" dirty="0">
                <a:solidFill>
                  <a:srgbClr val="014178"/>
                </a:solidFill>
                <a:latin typeface="Arial"/>
              </a:rPr>
              <a:t>Investment certainty for users and operational security for the grid must be designed together</a:t>
            </a:r>
          </a:p>
        </p:txBody>
      </p:sp>
      <p:sp>
        <p:nvSpPr>
          <p:cNvPr id="18" name="Text Placeholder 2">
            <a:extLst>
              <a:ext uri="{FF2B5EF4-FFF2-40B4-BE49-F238E27FC236}">
                <a16:creationId xmlns:a16="http://schemas.microsoft.com/office/drawing/2014/main" id="{E672ACC6-1000-C704-2D5E-28F08AD828C6}"/>
              </a:ext>
            </a:extLst>
          </p:cNvPr>
          <p:cNvSpPr>
            <a:spLocks noGrp="1"/>
          </p:cNvSpPr>
          <p:nvPr>
            <p:ph type="body" sz="quarter" idx="12"/>
          </p:nvPr>
        </p:nvSpPr>
        <p:spPr>
          <a:xfrm>
            <a:off x="396815" y="3048000"/>
            <a:ext cx="5435981" cy="3048000"/>
          </a:xfrm>
          <a:ln>
            <a:noFill/>
          </a:ln>
        </p:spPr>
        <p:txBody>
          <a:bodyPr>
            <a:spAutoFit/>
          </a:bodyPr>
          <a:lstStyle/>
          <a:p>
            <a:pPr algn="l">
              <a:lnSpc>
                <a:spcPct val="100000"/>
              </a:lnSpc>
              <a:buNone/>
            </a:pPr>
            <a:r>
              <a:rPr lang="en-US" sz="2000" b="1" dirty="0">
                <a:solidFill>
                  <a:srgbClr val="00437D"/>
                </a:solidFill>
                <a:latin typeface="Arial"/>
                <a:cs typeface="Arial"/>
              </a:rPr>
              <a:t>Market reality</a:t>
            </a:r>
          </a:p>
          <a:p>
            <a:pPr marL="285750" indent="-285750" algn="l">
              <a:lnSpc>
                <a:spcPct val="100000"/>
              </a:lnSpc>
              <a:spcBef>
                <a:spcPts val="1200"/>
              </a:spcBef>
              <a:buFont typeface="Arial"/>
              <a:buChar char="•"/>
            </a:pPr>
            <a:r>
              <a:rPr lang="en-US" sz="1800" dirty="0">
                <a:solidFill>
                  <a:srgbClr val="1D2733"/>
                </a:solidFill>
                <a:latin typeface="Arial"/>
                <a:cs typeface="Arial"/>
              </a:rPr>
              <a:t>clear operational boundaries</a:t>
            </a:r>
          </a:p>
          <a:p>
            <a:pPr marL="285750" indent="-285750" algn="l">
              <a:lnSpc>
                <a:spcPct val="100000"/>
              </a:lnSpc>
              <a:spcBef>
                <a:spcPts val="1000"/>
              </a:spcBef>
              <a:buFont typeface="Arial"/>
              <a:buChar char="•"/>
            </a:pPr>
            <a:r>
              <a:rPr lang="en-US" sz="1800" dirty="0">
                <a:solidFill>
                  <a:srgbClr val="1D2733"/>
                </a:solidFill>
                <a:latin typeface="Arial"/>
                <a:cs typeface="Arial"/>
              </a:rPr>
              <a:t>worst-case scenario clarity</a:t>
            </a:r>
          </a:p>
          <a:p>
            <a:pPr marL="285750" indent="-285750" algn="l">
              <a:lnSpc>
                <a:spcPct val="100000"/>
              </a:lnSpc>
              <a:spcBef>
                <a:spcPts val="1000"/>
              </a:spcBef>
              <a:buFont typeface="Arial"/>
              <a:buChar char="•"/>
            </a:pPr>
            <a:r>
              <a:rPr lang="en-US" sz="1800" dirty="0">
                <a:solidFill>
                  <a:srgbClr val="1D2733"/>
                </a:solidFill>
                <a:latin typeface="Arial"/>
                <a:cs typeface="Arial"/>
              </a:rPr>
              <a:t>business-case predictability</a:t>
            </a:r>
          </a:p>
          <a:p>
            <a:pPr marL="285750" indent="-285750" algn="l">
              <a:lnSpc>
                <a:spcPct val="100000"/>
              </a:lnSpc>
              <a:spcBef>
                <a:spcPts val="1000"/>
              </a:spcBef>
              <a:buFont typeface="Arial"/>
              <a:buChar char="•"/>
            </a:pPr>
            <a:r>
              <a:rPr lang="en-US" sz="1800" dirty="0">
                <a:solidFill>
                  <a:srgbClr val="1D2733"/>
                </a:solidFill>
                <a:latin typeface="Arial"/>
                <a:cs typeface="Arial"/>
              </a:rPr>
              <a:t>ability to respond to market signals</a:t>
            </a:r>
          </a:p>
        </p:txBody>
      </p:sp>
      <p:sp>
        <p:nvSpPr>
          <p:cNvPr id="20" name="Rectangle 19">
            <a:extLst>
              <a:ext uri="{FF2B5EF4-FFF2-40B4-BE49-F238E27FC236}">
                <a16:creationId xmlns:a16="http://schemas.microsoft.com/office/drawing/2014/main" id="{9D655E19-57E2-3ACB-18CD-0687D5932AB9}"/>
              </a:ext>
            </a:extLst>
          </p:cNvPr>
          <p:cNvSpPr/>
          <p:nvPr/>
        </p:nvSpPr>
        <p:spPr>
          <a:xfrm>
            <a:off x="396815" y="2959100"/>
            <a:ext cx="2011680" cy="32004"/>
          </a:xfrm>
          <a:prstGeom prst="rect">
            <a:avLst/>
          </a:prstGeom>
          <a:solidFill>
            <a:srgbClr val="FFE2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2" name="Picture 21">
            <a:extLst>
              <a:ext uri="{FF2B5EF4-FFF2-40B4-BE49-F238E27FC236}">
                <a16:creationId xmlns:a16="http://schemas.microsoft.com/office/drawing/2014/main" id="{B297E752-4B0C-BF58-6E26-A39A4E2EE703}"/>
              </a:ext>
            </a:extLst>
          </p:cNvPr>
          <p:cNvPicPr>
            <a:picLocks noChangeAspect="1"/>
          </p:cNvPicPr>
          <p:nvPr/>
        </p:nvPicPr>
        <p:blipFill>
          <a:blip r:embed="rId6"/>
          <a:stretch>
            <a:fillRect/>
          </a:stretch>
        </p:blipFill>
        <p:spPr>
          <a:xfrm>
            <a:off x="4940300" y="3810000"/>
            <a:ext cx="1221691" cy="1594159"/>
          </a:xfrm>
          <a:prstGeom prst="rect">
            <a:avLst/>
          </a:prstGeom>
          <a:solidFill>
            <a:schemeClr val="accent2"/>
          </a:solidFill>
        </p:spPr>
      </p:pic>
      <p:sp>
        <p:nvSpPr>
          <p:cNvPr id="24" name="Rectangle 23">
            <a:extLst>
              <a:ext uri="{FF2B5EF4-FFF2-40B4-BE49-F238E27FC236}">
                <a16:creationId xmlns:a16="http://schemas.microsoft.com/office/drawing/2014/main" id="{74BA6D5E-1CA8-FAB5-E26E-DF395E82EDCA}"/>
              </a:ext>
            </a:extLst>
          </p:cNvPr>
          <p:cNvSpPr/>
          <p:nvPr/>
        </p:nvSpPr>
        <p:spPr>
          <a:xfrm>
            <a:off x="6508318" y="2959100"/>
            <a:ext cx="2011680" cy="32004"/>
          </a:xfrm>
          <a:prstGeom prst="rect">
            <a:avLst/>
          </a:prstGeom>
          <a:solidFill>
            <a:srgbClr val="FFE2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 Placeholder 3">
            <a:extLst>
              <a:ext uri="{FF2B5EF4-FFF2-40B4-BE49-F238E27FC236}">
                <a16:creationId xmlns:a16="http://schemas.microsoft.com/office/drawing/2014/main" id="{02EDC2AB-BBE6-854B-3C5E-D31322754F69}"/>
              </a:ext>
            </a:extLst>
          </p:cNvPr>
          <p:cNvSpPr>
            <a:spLocks noGrp="1"/>
          </p:cNvSpPr>
          <p:nvPr>
            <p:ph type="body" sz="quarter" idx="13"/>
          </p:nvPr>
        </p:nvSpPr>
        <p:spPr>
          <a:xfrm>
            <a:off x="6508318" y="3048000"/>
            <a:ext cx="5534158" cy="3048000"/>
          </a:xfrm>
        </p:spPr>
        <p:txBody>
          <a:bodyPr>
            <a:spAutoFit/>
          </a:bodyPr>
          <a:lstStyle/>
          <a:p>
            <a:pPr algn="l">
              <a:lnSpc>
                <a:spcPct val="100000"/>
              </a:lnSpc>
              <a:buNone/>
            </a:pPr>
            <a:r>
              <a:rPr lang="en-US" sz="2000" b="1" dirty="0">
                <a:solidFill>
                  <a:srgbClr val="00437D"/>
                </a:solidFill>
                <a:latin typeface="Arial"/>
                <a:cs typeface="Arial"/>
              </a:rPr>
              <a:t>Grid reality</a:t>
            </a:r>
          </a:p>
          <a:p>
            <a:pPr marL="285750" indent="-285750" algn="l">
              <a:lnSpc>
                <a:spcPct val="100000"/>
              </a:lnSpc>
              <a:spcBef>
                <a:spcPts val="1200"/>
              </a:spcBef>
              <a:buFont typeface="Arial"/>
              <a:buChar char="•"/>
            </a:pPr>
            <a:r>
              <a:rPr lang="en-US" sz="1800" dirty="0">
                <a:solidFill>
                  <a:srgbClr val="1D2733"/>
                </a:solidFill>
                <a:latin typeface="Arial"/>
                <a:cs typeface="Arial"/>
              </a:rPr>
              <a:t>system stability &amp; reliability</a:t>
            </a:r>
          </a:p>
          <a:p>
            <a:pPr marL="285750" indent="-285750" algn="l">
              <a:lnSpc>
                <a:spcPct val="100000"/>
              </a:lnSpc>
              <a:spcBef>
                <a:spcPts val="1000"/>
              </a:spcBef>
              <a:buFont typeface="Arial"/>
              <a:buChar char="•"/>
            </a:pPr>
            <a:r>
              <a:rPr lang="en-US" sz="1800" dirty="0">
                <a:solidFill>
                  <a:srgbClr val="1D2733"/>
                </a:solidFill>
                <a:latin typeface="Arial"/>
                <a:cs typeface="Arial"/>
              </a:rPr>
              <a:t>predictable grid conditions</a:t>
            </a:r>
          </a:p>
          <a:p>
            <a:pPr marL="285750" indent="-285750" algn="l">
              <a:lnSpc>
                <a:spcPct val="100000"/>
              </a:lnSpc>
              <a:spcBef>
                <a:spcPts val="1000"/>
              </a:spcBef>
              <a:buFont typeface="Arial"/>
              <a:buChar char="•"/>
            </a:pPr>
            <a:r>
              <a:rPr lang="en-US" sz="1800" dirty="0">
                <a:solidFill>
                  <a:srgbClr val="1D2733"/>
                </a:solidFill>
                <a:latin typeface="Arial"/>
                <a:cs typeface="Arial"/>
              </a:rPr>
              <a:t>stress-test compliance</a:t>
            </a:r>
          </a:p>
          <a:p>
            <a:pPr marL="285750" indent="-285750" algn="l">
              <a:lnSpc>
                <a:spcPct val="100000"/>
              </a:lnSpc>
              <a:spcBef>
                <a:spcPts val="1000"/>
              </a:spcBef>
              <a:buFont typeface="Arial"/>
              <a:buChar char="•"/>
            </a:pPr>
            <a:r>
              <a:rPr lang="en-US" sz="1800" dirty="0">
                <a:solidFill>
                  <a:srgbClr val="1D2733"/>
                </a:solidFill>
                <a:latin typeface="Arial"/>
                <a:cs typeface="Arial"/>
              </a:rPr>
              <a:t>operational control during constraints</a:t>
            </a:r>
          </a:p>
        </p:txBody>
      </p:sp>
    </p:spTree>
    <p:extLst>
      <p:ext uri="{BB962C8B-B14F-4D97-AF65-F5344CB8AC3E}">
        <p14:creationId xmlns:p14="http://schemas.microsoft.com/office/powerpoint/2010/main" val="3511904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07109312-5E3B-6565-A120-E76BB230C1B5}"/>
              </a:ext>
            </a:extLst>
          </p:cNvPr>
          <p:cNvGraphicFramePr>
            <a:graphicFrameLocks/>
          </p:cNvGraphicFramePr>
          <p:nvPr>
            <p:custDataLst>
              <p:tags r:id="rId1"/>
            </p:custDataLst>
            <p:extLst>
              <p:ext uri="{D42A27DB-BD31-4B8C-83A1-F6EECF244321}">
                <p14:modId xmlns:p14="http://schemas.microsoft.com/office/powerpoint/2010/main" val="38085564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54" imgH="454" progId="TCLayout.ActiveDocument.1">
                  <p:embed/>
                </p:oleObj>
              </mc:Choice>
              <mc:Fallback>
                <p:oleObj name="think-cell Slide" r:id="rId4" imgW="454" imgH="454" progId="TCLayout.ActiveDocument.1">
                  <p:embed/>
                  <p:pic>
                    <p:nvPicPr>
                      <p:cNvPr id="2" name="think-cell data - do not delete" hidden="1">
                        <a:extLst>
                          <a:ext uri="{FF2B5EF4-FFF2-40B4-BE49-F238E27FC236}">
                            <a16:creationId xmlns:a16="http://schemas.microsoft.com/office/drawing/2014/main" id="{07109312-5E3B-6565-A120-E76BB230C1B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086CF431-3E5A-ECAA-D377-90C8E63F20A3}"/>
              </a:ext>
            </a:extLst>
          </p:cNvPr>
          <p:cNvSpPr>
            <a:spLocks noGrp="1"/>
          </p:cNvSpPr>
          <p:nvPr>
            <p:ph type="title"/>
          </p:nvPr>
        </p:nvSpPr>
        <p:spPr>
          <a:xfrm>
            <a:off x="547222" y="685803"/>
            <a:ext cx="10766772" cy="695251"/>
          </a:xfrm>
        </p:spPr>
        <p:txBody>
          <a:bodyPr vert="horz" rIns="91440">
            <a:normAutofit/>
          </a:bodyPr>
          <a:lstStyle/>
          <a:p>
            <a:r>
              <a:rPr lang="en-US" sz="3600" dirty="0"/>
              <a:t>EU countries with national FCA rules in place</a:t>
            </a:r>
          </a:p>
        </p:txBody>
      </p:sp>
      <p:sp>
        <p:nvSpPr>
          <p:cNvPr id="5" name="Slide Number Placeholder 4">
            <a:extLst>
              <a:ext uri="{FF2B5EF4-FFF2-40B4-BE49-F238E27FC236}">
                <a16:creationId xmlns:a16="http://schemas.microsoft.com/office/drawing/2014/main" id="{ECD46726-15EA-E42E-0068-64977F311D00}"/>
              </a:ext>
            </a:extLst>
          </p:cNvPr>
          <p:cNvSpPr>
            <a:spLocks noGrp="1"/>
          </p:cNvSpPr>
          <p:nvPr>
            <p:ph type="sldNum" sz="quarter" idx="15"/>
          </p:nvPr>
        </p:nvSpPr>
        <p:spPr/>
        <p:txBody>
          <a:bodyPr/>
          <a:lstStyle/>
          <a:p>
            <a:fld id="{334C938C-6556-4F1B-B842-1F8A1118CFA1}" type="slidenum">
              <a:rPr lang="en-US" smtClean="0"/>
              <a:pPr/>
              <a:t>8</a:t>
            </a:fld>
            <a:endParaRPr lang="en-US"/>
          </a:p>
        </p:txBody>
      </p:sp>
      <p:grpSp>
        <p:nvGrpSpPr>
          <p:cNvPr id="17" name="Group 16">
            <a:extLst>
              <a:ext uri="{FF2B5EF4-FFF2-40B4-BE49-F238E27FC236}">
                <a16:creationId xmlns:a16="http://schemas.microsoft.com/office/drawing/2014/main" id="{00F28A81-888C-64F3-DE4E-D5341B011021}"/>
              </a:ext>
            </a:extLst>
          </p:cNvPr>
          <p:cNvGrpSpPr/>
          <p:nvPr/>
        </p:nvGrpSpPr>
        <p:grpSpPr>
          <a:xfrm>
            <a:off x="5658354" y="2734924"/>
            <a:ext cx="5509978" cy="893139"/>
            <a:chOff x="5664105" y="2945560"/>
            <a:chExt cx="5509978" cy="893139"/>
          </a:xfrm>
        </p:grpSpPr>
        <p:sp>
          <p:nvSpPr>
            <p:cNvPr id="12" name="Rectangle 11">
              <a:extLst>
                <a:ext uri="{FF2B5EF4-FFF2-40B4-BE49-F238E27FC236}">
                  <a16:creationId xmlns:a16="http://schemas.microsoft.com/office/drawing/2014/main" id="{2EB6C7FC-7872-7435-D751-B618F4B834B5}"/>
                </a:ext>
              </a:extLst>
            </p:cNvPr>
            <p:cNvSpPr/>
            <p:nvPr/>
          </p:nvSpPr>
          <p:spPr>
            <a:xfrm>
              <a:off x="5664105" y="2967487"/>
              <a:ext cx="1737359" cy="8712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b="1" dirty="0">
                  <a:solidFill>
                    <a:srgbClr val="014178"/>
                  </a:solidFill>
                  <a:latin typeface="Arial" panose="020B0604020202020204" pitchFamily="34" charset="0"/>
                  <a:cs typeface="Arial" panose="020B0604020202020204" pitchFamily="34" charset="0"/>
                </a:rPr>
                <a:t>17/20</a:t>
              </a:r>
              <a:endParaRPr lang="en-US" b="1" dirty="0">
                <a:solidFill>
                  <a:srgbClr val="014178"/>
                </a:solidFill>
              </a:endParaRPr>
            </a:p>
            <a:p>
              <a:r>
                <a:rPr lang="en-US" dirty="0">
                  <a:solidFill>
                    <a:srgbClr val="014178"/>
                  </a:solidFill>
                </a:rPr>
                <a:t>cover supply</a:t>
              </a:r>
            </a:p>
          </p:txBody>
        </p:sp>
        <p:sp>
          <p:nvSpPr>
            <p:cNvPr id="14" name="Rectangle 13">
              <a:extLst>
                <a:ext uri="{FF2B5EF4-FFF2-40B4-BE49-F238E27FC236}">
                  <a16:creationId xmlns:a16="http://schemas.microsoft.com/office/drawing/2014/main" id="{0D5714D5-53D6-88BD-F385-D735FD773DEC}"/>
                </a:ext>
              </a:extLst>
            </p:cNvPr>
            <p:cNvSpPr/>
            <p:nvPr/>
          </p:nvSpPr>
          <p:spPr>
            <a:xfrm>
              <a:off x="7614250" y="2967487"/>
              <a:ext cx="1673524" cy="8712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rgbClr val="014178"/>
                  </a:solidFill>
                  <a:latin typeface="Arial" panose="020B0604020202020204" pitchFamily="34" charset="0"/>
                  <a:cs typeface="Arial" panose="020B0604020202020204" pitchFamily="34" charset="0"/>
                </a:rPr>
                <a:t> </a:t>
              </a:r>
              <a:endParaRPr lang="en-US" dirty="0">
                <a:solidFill>
                  <a:srgbClr val="014178"/>
                </a:solidFill>
              </a:endParaRPr>
            </a:p>
            <a:p>
              <a:endParaRPr lang="en-US" b="1" dirty="0">
                <a:solidFill>
                  <a:srgbClr val="014178"/>
                </a:solidFill>
                <a:latin typeface="Arial" panose="020B0604020202020204" pitchFamily="34" charset="0"/>
                <a:cs typeface="Arial" panose="020B0604020202020204" pitchFamily="34" charset="0"/>
              </a:endParaRPr>
            </a:p>
            <a:p>
              <a:r>
                <a:rPr lang="en-US" sz="3200" b="1" dirty="0">
                  <a:solidFill>
                    <a:srgbClr val="014178"/>
                  </a:solidFill>
                  <a:latin typeface="Arial" panose="020B0604020202020204" pitchFamily="34" charset="0"/>
                  <a:cs typeface="Arial" panose="020B0604020202020204" pitchFamily="34" charset="0"/>
                </a:rPr>
                <a:t>12/20 </a:t>
              </a:r>
            </a:p>
            <a:p>
              <a:r>
                <a:rPr lang="en-US" dirty="0">
                  <a:solidFill>
                    <a:srgbClr val="014178"/>
                  </a:solidFill>
                  <a:latin typeface="Arial" panose="020B0604020202020204" pitchFamily="34" charset="0"/>
                  <a:cs typeface="Arial" panose="020B0604020202020204" pitchFamily="34" charset="0"/>
                </a:rPr>
                <a:t>cover demand</a:t>
              </a:r>
            </a:p>
            <a:p>
              <a:endParaRPr lang="en-US" dirty="0">
                <a:solidFill>
                  <a:srgbClr val="014178"/>
                </a:solidFill>
              </a:endParaRPr>
            </a:p>
            <a:p>
              <a:endParaRPr lang="en-US" dirty="0">
                <a:solidFill>
                  <a:srgbClr val="014178"/>
                </a:solidFill>
              </a:endParaRPr>
            </a:p>
          </p:txBody>
        </p:sp>
        <p:sp>
          <p:nvSpPr>
            <p:cNvPr id="16" name="Rectangle 15">
              <a:extLst>
                <a:ext uri="{FF2B5EF4-FFF2-40B4-BE49-F238E27FC236}">
                  <a16:creationId xmlns:a16="http://schemas.microsoft.com/office/drawing/2014/main" id="{593BC009-0ABD-719C-DB79-6CEE05185D53}"/>
                </a:ext>
              </a:extLst>
            </p:cNvPr>
            <p:cNvSpPr/>
            <p:nvPr/>
          </p:nvSpPr>
          <p:spPr>
            <a:xfrm>
              <a:off x="9500559" y="2945560"/>
              <a:ext cx="1673524" cy="8931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rgbClr val="014178"/>
                </a:solidFill>
                <a:latin typeface="Arial" panose="020B0604020202020204" pitchFamily="34" charset="0"/>
                <a:cs typeface="Arial" panose="020B0604020202020204" pitchFamily="34" charset="0"/>
              </a:endParaRPr>
            </a:p>
            <a:p>
              <a:r>
                <a:rPr lang="en-US" sz="3200" b="1" dirty="0">
                  <a:solidFill>
                    <a:srgbClr val="014178"/>
                  </a:solidFill>
                  <a:latin typeface="Arial" panose="020B0604020202020204" pitchFamily="34" charset="0"/>
                  <a:cs typeface="Arial" panose="020B0604020202020204" pitchFamily="34" charset="0"/>
                </a:rPr>
                <a:t>16/20</a:t>
              </a:r>
              <a:r>
                <a:rPr lang="en-US" b="1" dirty="0">
                  <a:solidFill>
                    <a:srgbClr val="014178"/>
                  </a:solidFill>
                </a:rPr>
                <a:t> </a:t>
              </a:r>
            </a:p>
            <a:p>
              <a:r>
                <a:rPr lang="en-US" dirty="0">
                  <a:solidFill>
                    <a:srgbClr val="014178"/>
                  </a:solidFill>
                </a:rPr>
                <a:t>cover s</a:t>
              </a:r>
              <a:r>
                <a:rPr lang="en-US" dirty="0">
                  <a:solidFill>
                    <a:srgbClr val="014178"/>
                  </a:solidFill>
                  <a:latin typeface="Arial" panose="020B0604020202020204" pitchFamily="34" charset="0"/>
                  <a:cs typeface="Arial" panose="020B0604020202020204" pitchFamily="34" charset="0"/>
                </a:rPr>
                <a:t>torage</a:t>
              </a:r>
              <a:endParaRPr lang="en-US" dirty="0">
                <a:solidFill>
                  <a:srgbClr val="014178"/>
                </a:solidFill>
              </a:endParaRPr>
            </a:p>
            <a:p>
              <a:endParaRPr lang="en-US" dirty="0">
                <a:solidFill>
                  <a:srgbClr val="014178"/>
                </a:solidFill>
              </a:endParaRPr>
            </a:p>
          </p:txBody>
        </p:sp>
      </p:grpSp>
      <p:pic>
        <p:nvPicPr>
          <p:cNvPr id="13" name="Picture 12">
            <a:extLst>
              <a:ext uri="{FF2B5EF4-FFF2-40B4-BE49-F238E27FC236}">
                <a16:creationId xmlns:a16="http://schemas.microsoft.com/office/drawing/2014/main" id="{61E297DC-0EA8-4B79-F97A-C9396B5AFEF4}"/>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546100" y="1422400"/>
            <a:ext cx="4953000" cy="4635500"/>
          </a:xfrm>
          <a:prstGeom prst="rect">
            <a:avLst/>
          </a:prstGeom>
        </p:spPr>
      </p:pic>
      <p:sp>
        <p:nvSpPr>
          <p:cNvPr id="24" name="Text Placeholder 2">
            <a:extLst>
              <a:ext uri="{FF2B5EF4-FFF2-40B4-BE49-F238E27FC236}">
                <a16:creationId xmlns:a16="http://schemas.microsoft.com/office/drawing/2014/main" id="{4C526EFE-7353-05F3-B484-3DFDE550E48F}"/>
              </a:ext>
            </a:extLst>
          </p:cNvPr>
          <p:cNvSpPr>
            <a:spLocks noGrp="1"/>
          </p:cNvSpPr>
          <p:nvPr>
            <p:ph type="body" sz="quarter" idx="12"/>
          </p:nvPr>
        </p:nvSpPr>
        <p:spPr>
          <a:xfrm>
            <a:off x="5727700" y="1752600"/>
            <a:ext cx="5918200" cy="762000"/>
          </a:xfrm>
        </p:spPr>
        <p:txBody>
          <a:bodyPr anchor="t" anchorCtr="0"/>
          <a:lstStyle/>
          <a:p>
            <a:r>
              <a:rPr lang="en-US" sz="2000" b="1" dirty="0">
                <a:solidFill>
                  <a:srgbClr val="014178"/>
                </a:solidFill>
                <a:latin typeface="Arial"/>
              </a:rPr>
              <a:t>20 European countries have national FCA rules; five more are developing rules.</a:t>
            </a:r>
          </a:p>
        </p:txBody>
      </p:sp>
      <p:sp>
        <p:nvSpPr>
          <p:cNvPr id="26" name="Rectangle 25">
            <a:extLst>
              <a:ext uri="{FF2B5EF4-FFF2-40B4-BE49-F238E27FC236}">
                <a16:creationId xmlns:a16="http://schemas.microsoft.com/office/drawing/2014/main" id="{4D2FA2AF-FE71-D2FB-6A0E-C5F30A4738DA}"/>
              </a:ext>
            </a:extLst>
          </p:cNvPr>
          <p:cNvSpPr/>
          <p:nvPr/>
        </p:nvSpPr>
        <p:spPr>
          <a:xfrm>
            <a:off x="5727700" y="1600200"/>
            <a:ext cx="1739900" cy="38100"/>
          </a:xfrm>
          <a:prstGeom prst="rect">
            <a:avLst/>
          </a:prstGeom>
          <a:solidFill>
            <a:srgbClr val="FFE22E"/>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28" name="TextBox 27">
            <a:extLst>
              <a:ext uri="{FF2B5EF4-FFF2-40B4-BE49-F238E27FC236}">
                <a16:creationId xmlns:a16="http://schemas.microsoft.com/office/drawing/2014/main" id="{3D46C917-D14E-3D5C-1801-EEC376C6258D}"/>
              </a:ext>
            </a:extLst>
          </p:cNvPr>
          <p:cNvSpPr txBox="1"/>
          <p:nvPr/>
        </p:nvSpPr>
        <p:spPr>
          <a:xfrm>
            <a:off x="5727700" y="4521200"/>
            <a:ext cx="5918200" cy="1270000"/>
          </a:xfrm>
          <a:prstGeom prst="rect">
            <a:avLst/>
          </a:prstGeom>
        </p:spPr>
        <p:txBody>
          <a:bodyPr wrap="square" lIns="0" tIns="0" rIns="0" bIns="0" rtlCol="0" anchor="t" anchorCtr="0">
            <a:spAutoFit/>
          </a:bodyPr>
          <a:lstStyle/>
          <a:p>
            <a:pPr algn="l">
              <a:lnSpc>
                <a:spcPct val="100000"/>
              </a:lnSpc>
              <a:buNone/>
            </a:pPr>
            <a:r>
              <a:rPr lang="en-US" dirty="0">
                <a:solidFill>
                  <a:srgbClr val="1D2733"/>
                </a:solidFill>
                <a:latin typeface="Arial"/>
                <a:cs typeface="Arial"/>
              </a:rPr>
              <a:t>FCA rules differ widely by governance, users covered and design detail.</a:t>
            </a:r>
          </a:p>
        </p:txBody>
      </p:sp>
    </p:spTree>
    <p:extLst>
      <p:ext uri="{BB962C8B-B14F-4D97-AF65-F5344CB8AC3E}">
        <p14:creationId xmlns:p14="http://schemas.microsoft.com/office/powerpoint/2010/main" val="3117199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think-cell data - do not delete" hidden="1">
            <a:extLst>
              <a:ext uri="{FF2B5EF4-FFF2-40B4-BE49-F238E27FC236}">
                <a16:creationId xmlns:a16="http://schemas.microsoft.com/office/drawing/2014/main" id="{80B67FC6-2D0F-963C-13BC-85EAC30DA908}"/>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54" imgH="454" progId="TCLayout.ActiveDocument.1">
                  <p:embed/>
                </p:oleObj>
              </mc:Choice>
              <mc:Fallback>
                <p:oleObj name="think-cell Slide" r:id="rId3" imgW="454" imgH="454" progId="TCLayout.ActiveDocument.1">
                  <p:embed/>
                  <p:pic>
                    <p:nvPicPr>
                      <p:cNvPr id="29" name="think-cell data - do not delete" hidden="1">
                        <a:extLst>
                          <a:ext uri="{FF2B5EF4-FFF2-40B4-BE49-F238E27FC236}">
                            <a16:creationId xmlns:a16="http://schemas.microsoft.com/office/drawing/2014/main" id="{80B67FC6-2D0F-963C-13BC-85EAC30DA9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D0C21D6-13B8-5550-3F7C-A2DBFB12B6F1}"/>
              </a:ext>
            </a:extLst>
          </p:cNvPr>
          <p:cNvSpPr>
            <a:spLocks noGrp="1"/>
          </p:cNvSpPr>
          <p:nvPr>
            <p:ph type="title"/>
          </p:nvPr>
        </p:nvSpPr>
        <p:spPr>
          <a:xfrm>
            <a:off x="547222" y="685803"/>
            <a:ext cx="11087711" cy="1143000"/>
          </a:xfrm>
        </p:spPr>
        <p:txBody>
          <a:bodyPr vert="horz" rIns="91440"/>
          <a:lstStyle/>
          <a:p>
            <a:r>
              <a:rPr lang="en-US" dirty="0"/>
              <a:t>The FCA design elements</a:t>
            </a:r>
          </a:p>
        </p:txBody>
      </p:sp>
      <p:sp>
        <p:nvSpPr>
          <p:cNvPr id="5" name="Slide Number Placeholder 4">
            <a:extLst>
              <a:ext uri="{FF2B5EF4-FFF2-40B4-BE49-F238E27FC236}">
                <a16:creationId xmlns:a16="http://schemas.microsoft.com/office/drawing/2014/main" id="{75F4A205-5BCE-D13F-39D8-41A67669711A}"/>
              </a:ext>
            </a:extLst>
          </p:cNvPr>
          <p:cNvSpPr>
            <a:spLocks noGrp="1"/>
          </p:cNvSpPr>
          <p:nvPr>
            <p:ph type="sldNum" sz="quarter" idx="13"/>
          </p:nvPr>
        </p:nvSpPr>
        <p:spPr/>
        <p:txBody>
          <a:bodyPr/>
          <a:lstStyle/>
          <a:p>
            <a:fld id="{334C938C-6556-4F1B-B842-1F8A1118CFA1}" type="slidenum">
              <a:rPr lang="en-US" smtClean="0"/>
              <a:pPr/>
              <a:t>9</a:t>
            </a:fld>
            <a:endParaRPr lang="en-US"/>
          </a:p>
        </p:txBody>
      </p:sp>
      <p:sp>
        <p:nvSpPr>
          <p:cNvPr id="7" name="DErule0">
            <a:extLst>
              <a:ext uri="{FF2B5EF4-FFF2-40B4-BE49-F238E27FC236}">
                <a16:creationId xmlns:a16="http://schemas.microsoft.com/office/drawing/2014/main" id="{31A6B1B9-3051-4D62-9B96-8BEF7C385F62}"/>
              </a:ext>
            </a:extLst>
          </p:cNvPr>
          <p:cNvSpPr/>
          <p:nvPr/>
        </p:nvSpPr>
        <p:spPr>
          <a:xfrm>
            <a:off x="546100" y="2971800"/>
            <a:ext cx="787400" cy="38100"/>
          </a:xfrm>
          <a:prstGeom prst="rect">
            <a:avLst/>
          </a:prstGeom>
          <a:solidFill>
            <a:srgbClr val="FFE2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DEname0">
            <a:extLst>
              <a:ext uri="{FF2B5EF4-FFF2-40B4-BE49-F238E27FC236}">
                <a16:creationId xmlns:a16="http://schemas.microsoft.com/office/drawing/2014/main" id="{E9C6664D-5F05-4583-8C06-F5D1A31A5453}"/>
              </a:ext>
            </a:extLst>
          </p:cNvPr>
          <p:cNvSpPr txBox="1"/>
          <p:nvPr/>
        </p:nvSpPr>
        <p:spPr>
          <a:xfrm>
            <a:off x="546100" y="3149600"/>
            <a:ext cx="2641600" cy="558800"/>
          </a:xfrm>
          <a:prstGeom prst="rect">
            <a:avLst/>
          </a:prstGeom>
          <a:noFill/>
        </p:spPr>
        <p:txBody>
          <a:bodyPr vertOverflow="overflow" vert="horz" wrap="square" lIns="0" tIns="0" rIns="0" bIns="0" rtlCol="0" anchor="t" anchorCtr="0">
            <a:noAutofit/>
          </a:bodyPr>
          <a:lstStyle/>
          <a:p>
            <a:pPr algn="l"/>
            <a:r>
              <a:rPr lang="en-US" b="1" dirty="0">
                <a:solidFill>
                  <a:srgbClr val="00437D"/>
                </a:solidFill>
                <a:latin typeface="Arial"/>
                <a:cs typeface="Arial"/>
              </a:rPr>
              <a:t>1   Agreement duration</a:t>
            </a:r>
          </a:p>
        </p:txBody>
      </p:sp>
      <p:sp>
        <p:nvSpPr>
          <p:cNvPr id="9" name="DEdesc0">
            <a:extLst>
              <a:ext uri="{FF2B5EF4-FFF2-40B4-BE49-F238E27FC236}">
                <a16:creationId xmlns:a16="http://schemas.microsoft.com/office/drawing/2014/main" id="{96997965-B14C-48EE-BE80-946305FFD95B}"/>
              </a:ext>
            </a:extLst>
          </p:cNvPr>
          <p:cNvSpPr txBox="1"/>
          <p:nvPr/>
        </p:nvSpPr>
        <p:spPr>
          <a:xfrm>
            <a:off x="546100" y="3759200"/>
            <a:ext cx="2641600" cy="584200"/>
          </a:xfrm>
          <a:prstGeom prst="rect">
            <a:avLst/>
          </a:prstGeom>
          <a:noFill/>
        </p:spPr>
        <p:txBody>
          <a:bodyPr vertOverflow="overflow" vert="horz" wrap="square" lIns="0" tIns="0" rIns="0" bIns="0" rtlCol="0" anchor="t" anchorCtr="0">
            <a:noAutofit/>
          </a:bodyPr>
          <a:lstStyle/>
          <a:p>
            <a:pPr algn="l"/>
            <a:r>
              <a:rPr lang="en-US" sz="1400" b="1">
                <a:solidFill>
                  <a:srgbClr val="3B3B3B"/>
                </a:solidFill>
                <a:latin typeface="Arial"/>
                <a:cs typeface="Arial"/>
              </a:rPr>
              <a:t>Temporary or permanent, and when it turns firm</a:t>
            </a:r>
            <a:endParaRPr lang="en-US" sz="1400" b="1" dirty="0">
              <a:solidFill>
                <a:srgbClr val="3B3B3B"/>
              </a:solidFill>
              <a:latin typeface="Arial"/>
              <a:cs typeface="Arial"/>
            </a:endParaRPr>
          </a:p>
        </p:txBody>
      </p:sp>
      <p:sp>
        <p:nvSpPr>
          <p:cNvPr id="10" name="DErule1">
            <a:extLst>
              <a:ext uri="{FF2B5EF4-FFF2-40B4-BE49-F238E27FC236}">
                <a16:creationId xmlns:a16="http://schemas.microsoft.com/office/drawing/2014/main" id="{08EDC714-56A5-4C1F-95AD-B25E4E7B5684}"/>
              </a:ext>
            </a:extLst>
          </p:cNvPr>
          <p:cNvSpPr/>
          <p:nvPr/>
        </p:nvSpPr>
        <p:spPr>
          <a:xfrm>
            <a:off x="3365500" y="2971800"/>
            <a:ext cx="787400" cy="38100"/>
          </a:xfrm>
          <a:prstGeom prst="rect">
            <a:avLst/>
          </a:prstGeom>
          <a:solidFill>
            <a:srgbClr val="FFE2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1" name="DEname1">
            <a:extLst>
              <a:ext uri="{FF2B5EF4-FFF2-40B4-BE49-F238E27FC236}">
                <a16:creationId xmlns:a16="http://schemas.microsoft.com/office/drawing/2014/main" id="{1BC9EEBF-62B8-4352-9D1D-E93F42E0B84B}"/>
              </a:ext>
            </a:extLst>
          </p:cNvPr>
          <p:cNvSpPr txBox="1"/>
          <p:nvPr/>
        </p:nvSpPr>
        <p:spPr>
          <a:xfrm>
            <a:off x="3365500" y="3149600"/>
            <a:ext cx="2641600" cy="558800"/>
          </a:xfrm>
          <a:prstGeom prst="rect">
            <a:avLst/>
          </a:prstGeom>
          <a:noFill/>
        </p:spPr>
        <p:txBody>
          <a:bodyPr vertOverflow="overflow" vert="horz" wrap="square" lIns="0" tIns="0" rIns="0" bIns="0" rtlCol="0" anchor="t" anchorCtr="0">
            <a:noAutofit/>
          </a:bodyPr>
          <a:lstStyle/>
          <a:p>
            <a:pPr algn="l"/>
            <a:r>
              <a:rPr lang="en-US" b="1">
                <a:solidFill>
                  <a:srgbClr val="00437D"/>
                </a:solidFill>
                <a:latin typeface="Arial"/>
                <a:cs typeface="Arial"/>
              </a:rPr>
              <a:t>2   Grid use restrictions</a:t>
            </a:r>
            <a:endParaRPr lang="en-US" b="1" dirty="0">
              <a:solidFill>
                <a:srgbClr val="00437D"/>
              </a:solidFill>
              <a:latin typeface="Arial"/>
              <a:cs typeface="Arial"/>
            </a:endParaRPr>
          </a:p>
        </p:txBody>
      </p:sp>
      <p:sp>
        <p:nvSpPr>
          <p:cNvPr id="12" name="DEdesc1">
            <a:extLst>
              <a:ext uri="{FF2B5EF4-FFF2-40B4-BE49-F238E27FC236}">
                <a16:creationId xmlns:a16="http://schemas.microsoft.com/office/drawing/2014/main" id="{826DCF46-2F02-446E-A283-D018CB832AB6}"/>
              </a:ext>
            </a:extLst>
          </p:cNvPr>
          <p:cNvSpPr txBox="1"/>
          <p:nvPr/>
        </p:nvSpPr>
        <p:spPr>
          <a:xfrm>
            <a:off x="3365500" y="3759200"/>
            <a:ext cx="2641600" cy="584200"/>
          </a:xfrm>
          <a:prstGeom prst="rect">
            <a:avLst/>
          </a:prstGeom>
          <a:noFill/>
        </p:spPr>
        <p:txBody>
          <a:bodyPr vertOverflow="overflow" vert="horz" wrap="square" lIns="0" tIns="0" rIns="0" bIns="0" rtlCol="0" anchor="t" anchorCtr="0">
            <a:noAutofit/>
          </a:bodyPr>
          <a:lstStyle/>
          <a:p>
            <a:pPr algn="l"/>
            <a:r>
              <a:rPr lang="en-US" sz="1400" b="1">
                <a:solidFill>
                  <a:srgbClr val="3B3B3B"/>
                </a:solidFill>
                <a:latin typeface="Arial"/>
                <a:cs typeface="Arial"/>
              </a:rPr>
              <a:t>Firm capacity, limits, notice and sequencing</a:t>
            </a:r>
            <a:endParaRPr lang="en-US" sz="1400" b="1" dirty="0">
              <a:solidFill>
                <a:srgbClr val="3B3B3B"/>
              </a:solidFill>
              <a:latin typeface="Arial"/>
              <a:cs typeface="Arial"/>
            </a:endParaRPr>
          </a:p>
        </p:txBody>
      </p:sp>
      <p:sp>
        <p:nvSpPr>
          <p:cNvPr id="13" name="DErule2">
            <a:extLst>
              <a:ext uri="{FF2B5EF4-FFF2-40B4-BE49-F238E27FC236}">
                <a16:creationId xmlns:a16="http://schemas.microsoft.com/office/drawing/2014/main" id="{1043396F-3C7C-489C-A0C2-9A73379EC80B}"/>
              </a:ext>
            </a:extLst>
          </p:cNvPr>
          <p:cNvSpPr/>
          <p:nvPr/>
        </p:nvSpPr>
        <p:spPr>
          <a:xfrm>
            <a:off x="6184900" y="2971800"/>
            <a:ext cx="787400" cy="38100"/>
          </a:xfrm>
          <a:prstGeom prst="rect">
            <a:avLst/>
          </a:prstGeom>
          <a:solidFill>
            <a:srgbClr val="FFE2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4" name="DEname2">
            <a:extLst>
              <a:ext uri="{FF2B5EF4-FFF2-40B4-BE49-F238E27FC236}">
                <a16:creationId xmlns:a16="http://schemas.microsoft.com/office/drawing/2014/main" id="{359689EC-5C62-44B6-ADF2-D58E209C7683}"/>
              </a:ext>
            </a:extLst>
          </p:cNvPr>
          <p:cNvSpPr txBox="1"/>
          <p:nvPr/>
        </p:nvSpPr>
        <p:spPr>
          <a:xfrm>
            <a:off x="6184900" y="3149600"/>
            <a:ext cx="2641600" cy="558800"/>
          </a:xfrm>
          <a:prstGeom prst="rect">
            <a:avLst/>
          </a:prstGeom>
          <a:noFill/>
        </p:spPr>
        <p:txBody>
          <a:bodyPr vertOverflow="overflow" vert="horz" wrap="square" lIns="0" tIns="0" rIns="0" bIns="0" rtlCol="0" anchor="t" anchorCtr="0">
            <a:noAutofit/>
          </a:bodyPr>
          <a:lstStyle/>
          <a:p>
            <a:pPr algn="l"/>
            <a:r>
              <a:rPr lang="en-US" b="1">
                <a:solidFill>
                  <a:srgbClr val="00437D"/>
                </a:solidFill>
                <a:latin typeface="Arial"/>
                <a:cs typeface="Arial"/>
              </a:rPr>
              <a:t>3   Financial implications</a:t>
            </a:r>
            <a:endParaRPr lang="en-US" b="1" dirty="0">
              <a:solidFill>
                <a:srgbClr val="00437D"/>
              </a:solidFill>
              <a:latin typeface="Arial"/>
              <a:cs typeface="Arial"/>
            </a:endParaRPr>
          </a:p>
        </p:txBody>
      </p:sp>
      <p:sp>
        <p:nvSpPr>
          <p:cNvPr id="15" name="DEdesc2">
            <a:extLst>
              <a:ext uri="{FF2B5EF4-FFF2-40B4-BE49-F238E27FC236}">
                <a16:creationId xmlns:a16="http://schemas.microsoft.com/office/drawing/2014/main" id="{693A473C-8633-4173-8EB3-BEB3CC9496CB}"/>
              </a:ext>
            </a:extLst>
          </p:cNvPr>
          <p:cNvSpPr txBox="1"/>
          <p:nvPr/>
        </p:nvSpPr>
        <p:spPr>
          <a:xfrm>
            <a:off x="6184900" y="3759200"/>
            <a:ext cx="2641600" cy="584200"/>
          </a:xfrm>
          <a:prstGeom prst="rect">
            <a:avLst/>
          </a:prstGeom>
          <a:noFill/>
        </p:spPr>
        <p:txBody>
          <a:bodyPr vertOverflow="overflow" vert="horz" wrap="square" lIns="0" tIns="0" rIns="0" bIns="0" rtlCol="0" anchor="t" anchorCtr="0">
            <a:noAutofit/>
          </a:bodyPr>
          <a:lstStyle/>
          <a:p>
            <a:pPr algn="l"/>
            <a:r>
              <a:rPr lang="en-US" sz="1400" b="1">
                <a:solidFill>
                  <a:srgbClr val="3B3B3B"/>
                </a:solidFill>
                <a:latin typeface="Arial"/>
                <a:cs typeface="Arial"/>
              </a:rPr>
              <a:t>Reduced network tariffs or connection charges</a:t>
            </a:r>
            <a:endParaRPr lang="en-US" sz="1400" b="1" dirty="0">
              <a:solidFill>
                <a:srgbClr val="3B3B3B"/>
              </a:solidFill>
              <a:latin typeface="Arial"/>
              <a:cs typeface="Arial"/>
            </a:endParaRPr>
          </a:p>
        </p:txBody>
      </p:sp>
      <p:sp>
        <p:nvSpPr>
          <p:cNvPr id="16" name="DErule3">
            <a:extLst>
              <a:ext uri="{FF2B5EF4-FFF2-40B4-BE49-F238E27FC236}">
                <a16:creationId xmlns:a16="http://schemas.microsoft.com/office/drawing/2014/main" id="{7B8ECD64-6C40-4944-96E5-10C501080926}"/>
              </a:ext>
            </a:extLst>
          </p:cNvPr>
          <p:cNvSpPr/>
          <p:nvPr/>
        </p:nvSpPr>
        <p:spPr>
          <a:xfrm>
            <a:off x="9004300" y="2971800"/>
            <a:ext cx="787400" cy="38100"/>
          </a:xfrm>
          <a:prstGeom prst="rect">
            <a:avLst/>
          </a:prstGeom>
          <a:solidFill>
            <a:srgbClr val="FFE2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DEname3">
            <a:extLst>
              <a:ext uri="{FF2B5EF4-FFF2-40B4-BE49-F238E27FC236}">
                <a16:creationId xmlns:a16="http://schemas.microsoft.com/office/drawing/2014/main" id="{D8B507A6-A678-4047-B795-DD79497F5E23}"/>
              </a:ext>
            </a:extLst>
          </p:cNvPr>
          <p:cNvSpPr txBox="1"/>
          <p:nvPr/>
        </p:nvSpPr>
        <p:spPr>
          <a:xfrm>
            <a:off x="9004300" y="3149600"/>
            <a:ext cx="2641600" cy="558800"/>
          </a:xfrm>
          <a:prstGeom prst="rect">
            <a:avLst/>
          </a:prstGeom>
          <a:noFill/>
        </p:spPr>
        <p:txBody>
          <a:bodyPr vertOverflow="overflow" vert="horz" wrap="square" lIns="0" tIns="0" rIns="0" bIns="0" rtlCol="0" anchor="t" anchorCtr="0">
            <a:noAutofit/>
          </a:bodyPr>
          <a:lstStyle/>
          <a:p>
            <a:pPr algn="l"/>
            <a:r>
              <a:rPr lang="en-US" b="1">
                <a:solidFill>
                  <a:srgbClr val="00437D"/>
                </a:solidFill>
                <a:latin typeface="Arial"/>
                <a:cs typeface="Arial"/>
              </a:rPr>
              <a:t>4   Stakeholder consultation</a:t>
            </a:r>
            <a:endParaRPr lang="en-US" b="1" dirty="0">
              <a:solidFill>
                <a:srgbClr val="00437D"/>
              </a:solidFill>
              <a:latin typeface="Arial"/>
              <a:cs typeface="Arial"/>
            </a:endParaRPr>
          </a:p>
        </p:txBody>
      </p:sp>
      <p:sp>
        <p:nvSpPr>
          <p:cNvPr id="18" name="DEdesc3">
            <a:extLst>
              <a:ext uri="{FF2B5EF4-FFF2-40B4-BE49-F238E27FC236}">
                <a16:creationId xmlns:a16="http://schemas.microsoft.com/office/drawing/2014/main" id="{B0B3D951-17A8-4658-BD95-C732D8D1A8C9}"/>
              </a:ext>
            </a:extLst>
          </p:cNvPr>
          <p:cNvSpPr txBox="1"/>
          <p:nvPr/>
        </p:nvSpPr>
        <p:spPr>
          <a:xfrm>
            <a:off x="9004300" y="3759200"/>
            <a:ext cx="2641600" cy="584200"/>
          </a:xfrm>
          <a:prstGeom prst="rect">
            <a:avLst/>
          </a:prstGeom>
          <a:noFill/>
        </p:spPr>
        <p:txBody>
          <a:bodyPr vertOverflow="overflow" vert="horz" wrap="square" lIns="0" tIns="0" rIns="0" bIns="0" rtlCol="0" anchor="t" anchorCtr="0">
            <a:noAutofit/>
          </a:bodyPr>
          <a:lstStyle/>
          <a:p>
            <a:pPr algn="l"/>
            <a:r>
              <a:rPr lang="en-US" sz="1400" b="1">
                <a:solidFill>
                  <a:srgbClr val="3B3B3B"/>
                </a:solidFill>
                <a:latin typeface="Arial"/>
                <a:cs typeface="Arial"/>
              </a:rPr>
              <a:t>Who designs the rules, and with whom</a:t>
            </a:r>
            <a:endParaRPr lang="en-US" sz="1400" b="1" dirty="0">
              <a:solidFill>
                <a:srgbClr val="3B3B3B"/>
              </a:solidFill>
              <a:latin typeface="Arial"/>
              <a:cs typeface="Arial"/>
            </a:endParaRPr>
          </a:p>
        </p:txBody>
      </p:sp>
      <p:sp>
        <p:nvSpPr>
          <p:cNvPr id="19" name="DErule4">
            <a:extLst>
              <a:ext uri="{FF2B5EF4-FFF2-40B4-BE49-F238E27FC236}">
                <a16:creationId xmlns:a16="http://schemas.microsoft.com/office/drawing/2014/main" id="{EE9E1E4E-FA08-4518-AC7E-BA6705BD3759}"/>
              </a:ext>
            </a:extLst>
          </p:cNvPr>
          <p:cNvSpPr/>
          <p:nvPr/>
        </p:nvSpPr>
        <p:spPr>
          <a:xfrm>
            <a:off x="546100" y="4902200"/>
            <a:ext cx="787400" cy="38100"/>
          </a:xfrm>
          <a:prstGeom prst="rect">
            <a:avLst/>
          </a:prstGeom>
          <a:solidFill>
            <a:srgbClr val="FFE2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0" name="DEname4">
            <a:extLst>
              <a:ext uri="{FF2B5EF4-FFF2-40B4-BE49-F238E27FC236}">
                <a16:creationId xmlns:a16="http://schemas.microsoft.com/office/drawing/2014/main" id="{B8EC2D1E-B19C-41A9-BCB4-E3811EFFA748}"/>
              </a:ext>
            </a:extLst>
          </p:cNvPr>
          <p:cNvSpPr txBox="1"/>
          <p:nvPr/>
        </p:nvSpPr>
        <p:spPr>
          <a:xfrm>
            <a:off x="546100" y="5080000"/>
            <a:ext cx="2641600" cy="558800"/>
          </a:xfrm>
          <a:prstGeom prst="rect">
            <a:avLst/>
          </a:prstGeom>
          <a:noFill/>
        </p:spPr>
        <p:txBody>
          <a:bodyPr vertOverflow="overflow" vert="horz" wrap="square" lIns="0" tIns="0" rIns="0" bIns="0" rtlCol="0" anchor="t" anchorCtr="0">
            <a:noAutofit/>
          </a:bodyPr>
          <a:lstStyle/>
          <a:p>
            <a:pPr algn="l"/>
            <a:r>
              <a:rPr lang="en-US" b="1">
                <a:solidFill>
                  <a:srgbClr val="00437D"/>
                </a:solidFill>
                <a:latin typeface="Arial"/>
                <a:cs typeface="Arial"/>
              </a:rPr>
              <a:t>5   Transparency</a:t>
            </a:r>
            <a:endParaRPr lang="en-US" b="1" dirty="0">
              <a:solidFill>
                <a:srgbClr val="00437D"/>
              </a:solidFill>
              <a:latin typeface="Arial"/>
              <a:cs typeface="Arial"/>
            </a:endParaRPr>
          </a:p>
        </p:txBody>
      </p:sp>
      <p:sp>
        <p:nvSpPr>
          <p:cNvPr id="21" name="DEdesc4">
            <a:extLst>
              <a:ext uri="{FF2B5EF4-FFF2-40B4-BE49-F238E27FC236}">
                <a16:creationId xmlns:a16="http://schemas.microsoft.com/office/drawing/2014/main" id="{181EEB99-017F-44F0-82B2-2C2214FECD92}"/>
              </a:ext>
            </a:extLst>
          </p:cNvPr>
          <p:cNvSpPr txBox="1"/>
          <p:nvPr/>
        </p:nvSpPr>
        <p:spPr>
          <a:xfrm>
            <a:off x="546100" y="5689600"/>
            <a:ext cx="2641600" cy="584200"/>
          </a:xfrm>
          <a:prstGeom prst="rect">
            <a:avLst/>
          </a:prstGeom>
          <a:noFill/>
        </p:spPr>
        <p:txBody>
          <a:bodyPr vertOverflow="overflow" vert="horz" wrap="square" lIns="0" tIns="0" rIns="0" bIns="0" rtlCol="0" anchor="t" anchorCtr="0">
            <a:noAutofit/>
          </a:bodyPr>
          <a:lstStyle/>
          <a:p>
            <a:pPr algn="l"/>
            <a:r>
              <a:rPr lang="en-US" sz="1400" b="1">
                <a:solidFill>
                  <a:srgbClr val="3B3B3B"/>
                </a:solidFill>
                <a:latin typeface="Arial"/>
                <a:cs typeface="Arial"/>
              </a:rPr>
              <a:t>Published FCA types, locations and response times</a:t>
            </a:r>
            <a:endParaRPr lang="en-US" sz="1400" b="1" dirty="0">
              <a:solidFill>
                <a:srgbClr val="3B3B3B"/>
              </a:solidFill>
              <a:latin typeface="Arial"/>
              <a:cs typeface="Arial"/>
            </a:endParaRPr>
          </a:p>
        </p:txBody>
      </p:sp>
      <p:sp>
        <p:nvSpPr>
          <p:cNvPr id="22" name="DErule5">
            <a:extLst>
              <a:ext uri="{FF2B5EF4-FFF2-40B4-BE49-F238E27FC236}">
                <a16:creationId xmlns:a16="http://schemas.microsoft.com/office/drawing/2014/main" id="{82F2504A-4A83-4C52-A969-7DC47E07E3C8}"/>
              </a:ext>
            </a:extLst>
          </p:cNvPr>
          <p:cNvSpPr/>
          <p:nvPr/>
        </p:nvSpPr>
        <p:spPr>
          <a:xfrm>
            <a:off x="3365500" y="4902200"/>
            <a:ext cx="787400" cy="38100"/>
          </a:xfrm>
          <a:prstGeom prst="rect">
            <a:avLst/>
          </a:prstGeom>
          <a:solidFill>
            <a:srgbClr val="FFE2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3" name="DEname5">
            <a:extLst>
              <a:ext uri="{FF2B5EF4-FFF2-40B4-BE49-F238E27FC236}">
                <a16:creationId xmlns:a16="http://schemas.microsoft.com/office/drawing/2014/main" id="{878B72B4-5482-48A5-A935-2C98E32C7EBA}"/>
              </a:ext>
            </a:extLst>
          </p:cNvPr>
          <p:cNvSpPr txBox="1"/>
          <p:nvPr/>
        </p:nvSpPr>
        <p:spPr>
          <a:xfrm>
            <a:off x="3365500" y="5080000"/>
            <a:ext cx="2641600" cy="558800"/>
          </a:xfrm>
          <a:prstGeom prst="rect">
            <a:avLst/>
          </a:prstGeom>
          <a:noFill/>
        </p:spPr>
        <p:txBody>
          <a:bodyPr vertOverflow="overflow" vert="horz" wrap="square" lIns="0" tIns="0" rIns="0" bIns="0" rtlCol="0" anchor="t" anchorCtr="0">
            <a:noAutofit/>
          </a:bodyPr>
          <a:lstStyle/>
          <a:p>
            <a:pPr algn="l"/>
            <a:r>
              <a:rPr lang="en-US" b="1">
                <a:solidFill>
                  <a:srgbClr val="00437D"/>
                </a:solidFill>
                <a:latin typeface="Arial"/>
                <a:cs typeface="Arial"/>
              </a:rPr>
              <a:t>6   Queue management</a:t>
            </a:r>
            <a:endParaRPr lang="en-US" b="1" dirty="0">
              <a:solidFill>
                <a:srgbClr val="00437D"/>
              </a:solidFill>
              <a:latin typeface="Arial"/>
              <a:cs typeface="Arial"/>
            </a:endParaRPr>
          </a:p>
        </p:txBody>
      </p:sp>
      <p:sp>
        <p:nvSpPr>
          <p:cNvPr id="24" name="DEdesc5">
            <a:extLst>
              <a:ext uri="{FF2B5EF4-FFF2-40B4-BE49-F238E27FC236}">
                <a16:creationId xmlns:a16="http://schemas.microsoft.com/office/drawing/2014/main" id="{028C180A-EC67-4654-A1DE-F45E42F7A1B4}"/>
              </a:ext>
            </a:extLst>
          </p:cNvPr>
          <p:cNvSpPr txBox="1"/>
          <p:nvPr/>
        </p:nvSpPr>
        <p:spPr>
          <a:xfrm>
            <a:off x="3365500" y="5689600"/>
            <a:ext cx="2641600" cy="584200"/>
          </a:xfrm>
          <a:prstGeom prst="rect">
            <a:avLst/>
          </a:prstGeom>
          <a:noFill/>
        </p:spPr>
        <p:txBody>
          <a:bodyPr vertOverflow="overflow" vert="horz" wrap="square" lIns="0" tIns="0" rIns="0" bIns="0" rtlCol="0" anchor="t" anchorCtr="0">
            <a:noAutofit/>
          </a:bodyPr>
          <a:lstStyle/>
          <a:p>
            <a:pPr algn="l"/>
            <a:r>
              <a:rPr lang="en-US" sz="1400" b="1">
                <a:solidFill>
                  <a:srgbClr val="3B3B3B"/>
                </a:solidFill>
                <a:latin typeface="Arial"/>
                <a:cs typeface="Arial"/>
              </a:rPr>
              <a:t>How FCA requests are ranked and converted to firm</a:t>
            </a:r>
            <a:endParaRPr lang="en-US" sz="1400" b="1" dirty="0">
              <a:solidFill>
                <a:srgbClr val="3B3B3B"/>
              </a:solidFill>
              <a:latin typeface="Arial"/>
              <a:cs typeface="Arial"/>
            </a:endParaRPr>
          </a:p>
        </p:txBody>
      </p:sp>
      <p:sp>
        <p:nvSpPr>
          <p:cNvPr id="25" name="DErule6">
            <a:extLst>
              <a:ext uri="{FF2B5EF4-FFF2-40B4-BE49-F238E27FC236}">
                <a16:creationId xmlns:a16="http://schemas.microsoft.com/office/drawing/2014/main" id="{B8312FAF-8F06-49BB-AE5A-98555B0FA8D0}"/>
              </a:ext>
            </a:extLst>
          </p:cNvPr>
          <p:cNvSpPr/>
          <p:nvPr/>
        </p:nvSpPr>
        <p:spPr>
          <a:xfrm>
            <a:off x="6184900" y="4902200"/>
            <a:ext cx="787400" cy="38100"/>
          </a:xfrm>
          <a:prstGeom prst="rect">
            <a:avLst/>
          </a:prstGeom>
          <a:solidFill>
            <a:srgbClr val="FFE2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6" name="DEname6">
            <a:extLst>
              <a:ext uri="{FF2B5EF4-FFF2-40B4-BE49-F238E27FC236}">
                <a16:creationId xmlns:a16="http://schemas.microsoft.com/office/drawing/2014/main" id="{8A082F04-B4B4-44D2-B83E-3641E3F53E8F}"/>
              </a:ext>
            </a:extLst>
          </p:cNvPr>
          <p:cNvSpPr txBox="1"/>
          <p:nvPr/>
        </p:nvSpPr>
        <p:spPr>
          <a:xfrm>
            <a:off x="6184900" y="5080000"/>
            <a:ext cx="2641600" cy="558800"/>
          </a:xfrm>
          <a:prstGeom prst="rect">
            <a:avLst/>
          </a:prstGeom>
          <a:noFill/>
        </p:spPr>
        <p:txBody>
          <a:bodyPr vertOverflow="overflow" vert="horz" wrap="square" lIns="0" tIns="0" rIns="0" bIns="0" rtlCol="0" anchor="t" anchorCtr="0">
            <a:noAutofit/>
          </a:bodyPr>
          <a:lstStyle/>
          <a:p>
            <a:pPr algn="l"/>
            <a:r>
              <a:rPr lang="en-US" b="1">
                <a:solidFill>
                  <a:srgbClr val="00437D"/>
                </a:solidFill>
                <a:latin typeface="Arial"/>
                <a:cs typeface="Arial"/>
              </a:rPr>
              <a:t>7   Reporting and monitoring</a:t>
            </a:r>
            <a:endParaRPr lang="en-US" b="1" dirty="0">
              <a:solidFill>
                <a:srgbClr val="00437D"/>
              </a:solidFill>
              <a:latin typeface="Arial"/>
              <a:cs typeface="Arial"/>
            </a:endParaRPr>
          </a:p>
        </p:txBody>
      </p:sp>
      <p:sp>
        <p:nvSpPr>
          <p:cNvPr id="27" name="DEdesc6">
            <a:extLst>
              <a:ext uri="{FF2B5EF4-FFF2-40B4-BE49-F238E27FC236}">
                <a16:creationId xmlns:a16="http://schemas.microsoft.com/office/drawing/2014/main" id="{FFD80A11-3858-4BBD-838F-A6C62F6E9419}"/>
              </a:ext>
            </a:extLst>
          </p:cNvPr>
          <p:cNvSpPr txBox="1"/>
          <p:nvPr/>
        </p:nvSpPr>
        <p:spPr>
          <a:xfrm>
            <a:off x="6184900" y="5689600"/>
            <a:ext cx="2641600" cy="584200"/>
          </a:xfrm>
          <a:prstGeom prst="rect">
            <a:avLst/>
          </a:prstGeom>
          <a:noFill/>
        </p:spPr>
        <p:txBody>
          <a:bodyPr vertOverflow="overflow" vert="horz" wrap="square" lIns="0" tIns="0" rIns="0" bIns="0" rtlCol="0" anchor="t" anchorCtr="0">
            <a:noAutofit/>
          </a:bodyPr>
          <a:lstStyle/>
          <a:p>
            <a:pPr algn="l"/>
            <a:r>
              <a:rPr lang="en-US" sz="1400" b="1">
                <a:solidFill>
                  <a:srgbClr val="3B3B3B"/>
                </a:solidFill>
                <a:latin typeface="Arial"/>
                <a:cs typeface="Arial"/>
              </a:rPr>
              <a:t>Volumes, restrictions and system-level impact</a:t>
            </a:r>
            <a:endParaRPr lang="en-US" sz="1400" b="1" dirty="0">
              <a:solidFill>
                <a:srgbClr val="3B3B3B"/>
              </a:solidFill>
              <a:latin typeface="Arial"/>
              <a:cs typeface="Arial"/>
            </a:endParaRPr>
          </a:p>
        </p:txBody>
      </p:sp>
      <p:sp>
        <p:nvSpPr>
          <p:cNvPr id="3" name="DErule7">
            <a:extLst>
              <a:ext uri="{FF2B5EF4-FFF2-40B4-BE49-F238E27FC236}">
                <a16:creationId xmlns:a16="http://schemas.microsoft.com/office/drawing/2014/main" id="{AC5F2F9A-E3D8-486B-841D-2ED3CC2239E8}"/>
              </a:ext>
            </a:extLst>
          </p:cNvPr>
          <p:cNvSpPr/>
          <p:nvPr/>
        </p:nvSpPr>
        <p:spPr>
          <a:xfrm>
            <a:off x="9004300" y="4902200"/>
            <a:ext cx="787400" cy="38100"/>
          </a:xfrm>
          <a:prstGeom prst="rect">
            <a:avLst/>
          </a:prstGeom>
          <a:solidFill>
            <a:srgbClr val="FFE22E"/>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 name="DEname7">
            <a:extLst>
              <a:ext uri="{FF2B5EF4-FFF2-40B4-BE49-F238E27FC236}">
                <a16:creationId xmlns:a16="http://schemas.microsoft.com/office/drawing/2014/main" id="{7F214A58-C4DB-44D6-BE81-49DFA13DB0BE}"/>
              </a:ext>
            </a:extLst>
          </p:cNvPr>
          <p:cNvSpPr txBox="1"/>
          <p:nvPr/>
        </p:nvSpPr>
        <p:spPr>
          <a:xfrm>
            <a:off x="9004300" y="5080000"/>
            <a:ext cx="2641600" cy="558800"/>
          </a:xfrm>
          <a:prstGeom prst="rect">
            <a:avLst/>
          </a:prstGeom>
          <a:noFill/>
        </p:spPr>
        <p:txBody>
          <a:bodyPr vertOverflow="overflow" vert="horz" wrap="square" lIns="0" tIns="0" rIns="0" bIns="0" rtlCol="0" anchor="t" anchorCtr="0">
            <a:noAutofit/>
          </a:bodyPr>
          <a:lstStyle/>
          <a:p>
            <a:pPr algn="l"/>
            <a:r>
              <a:rPr lang="en-US" b="1" dirty="0">
                <a:solidFill>
                  <a:srgbClr val="00437D"/>
                </a:solidFill>
                <a:latin typeface="Arial"/>
                <a:cs typeface="Arial"/>
              </a:rPr>
              <a:t>8   System-level oversight</a:t>
            </a:r>
          </a:p>
        </p:txBody>
      </p:sp>
      <p:sp>
        <p:nvSpPr>
          <p:cNvPr id="28" name="DEdesc7">
            <a:extLst>
              <a:ext uri="{FF2B5EF4-FFF2-40B4-BE49-F238E27FC236}">
                <a16:creationId xmlns:a16="http://schemas.microsoft.com/office/drawing/2014/main" id="{9E6F6595-7217-48A0-A59F-49C7072F72AE}"/>
              </a:ext>
            </a:extLst>
          </p:cNvPr>
          <p:cNvSpPr txBox="1"/>
          <p:nvPr/>
        </p:nvSpPr>
        <p:spPr>
          <a:xfrm>
            <a:off x="9004300" y="5689600"/>
            <a:ext cx="2641600" cy="584200"/>
          </a:xfrm>
          <a:prstGeom prst="rect">
            <a:avLst/>
          </a:prstGeom>
          <a:noFill/>
        </p:spPr>
        <p:txBody>
          <a:bodyPr vertOverflow="overflow" vert="horz" wrap="square" lIns="0" tIns="0" rIns="0" bIns="0" rtlCol="0" anchor="t" anchorCtr="0">
            <a:noAutofit/>
          </a:bodyPr>
          <a:lstStyle/>
          <a:p>
            <a:pPr algn="l"/>
            <a:r>
              <a:rPr lang="en-US" sz="1400" b="1">
                <a:solidFill>
                  <a:srgbClr val="3B3B3B"/>
                </a:solidFill>
                <a:latin typeface="Arial"/>
                <a:cs typeface="Arial"/>
              </a:rPr>
              <a:t>Cumulative interaction with tariffs and local flexibility</a:t>
            </a:r>
            <a:endParaRPr lang="en-US" sz="1400" b="1" dirty="0">
              <a:solidFill>
                <a:srgbClr val="3B3B3B"/>
              </a:solidFill>
              <a:latin typeface="Arial"/>
              <a:cs typeface="Arial"/>
            </a:endParaRPr>
          </a:p>
        </p:txBody>
      </p:sp>
      <p:pic>
        <p:nvPicPr>
          <p:cNvPr id="32" name="Graphic 32" descr="Financial implications"/>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84900" y="2534674"/>
            <a:ext cx="355600" cy="355600"/>
          </a:xfrm>
          <a:prstGeom prst="rect">
            <a:avLst/>
          </a:prstGeom>
        </p:spPr>
      </p:pic>
      <p:pic>
        <p:nvPicPr>
          <p:cNvPr id="33" name="Graphic 33" descr="Stakeholder consultation"/>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004300" y="2534674"/>
            <a:ext cx="355600" cy="355600"/>
          </a:xfrm>
          <a:prstGeom prst="rect">
            <a:avLst/>
          </a:prstGeom>
        </p:spPr>
      </p:pic>
      <p:pic>
        <p:nvPicPr>
          <p:cNvPr id="39" name="Picture 38">
            <a:extLst>
              <a:ext uri="{FF2B5EF4-FFF2-40B4-BE49-F238E27FC236}">
                <a16:creationId xmlns:a16="http://schemas.microsoft.com/office/drawing/2014/main" id="{56878E29-50A4-6C3D-729A-CD7DD7F8270C}"/>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3364992" y="4470400"/>
            <a:ext cx="356616" cy="313425"/>
          </a:xfrm>
          <a:prstGeom prst="rect">
            <a:avLst/>
          </a:prstGeom>
        </p:spPr>
      </p:pic>
      <p:pic>
        <p:nvPicPr>
          <p:cNvPr id="41" name="Picture 40">
            <a:extLst>
              <a:ext uri="{FF2B5EF4-FFF2-40B4-BE49-F238E27FC236}">
                <a16:creationId xmlns:a16="http://schemas.microsoft.com/office/drawing/2014/main" id="{B5B9385D-F922-B5F8-3518-BC31F5E20D05}"/>
              </a:ext>
            </a:extLst>
          </p:cNvPr>
          <p:cNvPicPr>
            <a:picLocks/>
          </p:cNvPicPr>
          <p:nvPr/>
        </p:nvPicPr>
        <p:blipFill>
          <a:blip r:embed="rId8" cstate="screen">
            <a:extLst>
              <a:ext uri="{28A0092B-C50C-407E-A947-70E740481C1C}">
                <a14:useLocalDpi xmlns:a14="http://schemas.microsoft.com/office/drawing/2010/main"/>
              </a:ext>
            </a:extLst>
          </a:blip>
          <a:srcRect/>
          <a:stretch>
            <a:fillRect/>
          </a:stretch>
        </p:blipFill>
        <p:spPr>
          <a:xfrm>
            <a:off x="6184900" y="4470400"/>
            <a:ext cx="356616" cy="356616"/>
          </a:xfrm>
          <a:prstGeom prst="rect">
            <a:avLst/>
          </a:prstGeom>
        </p:spPr>
      </p:pic>
      <p:pic>
        <p:nvPicPr>
          <p:cNvPr id="43" name="Picture 42">
            <a:extLst>
              <a:ext uri="{FF2B5EF4-FFF2-40B4-BE49-F238E27FC236}">
                <a16:creationId xmlns:a16="http://schemas.microsoft.com/office/drawing/2014/main" id="{C5F1C80B-DC5F-7321-1521-E359F4A5AD0D}"/>
              </a:ext>
            </a:extLst>
          </p:cNvPr>
          <p:cNvPicPr>
            <a:picLocks/>
          </p:cNvPicPr>
          <p:nvPr/>
        </p:nvPicPr>
        <p:blipFill>
          <a:blip r:embed="rId9" cstate="screen">
            <a:extLst>
              <a:ext uri="{28A0092B-C50C-407E-A947-70E740481C1C}">
                <a14:useLocalDpi xmlns:a14="http://schemas.microsoft.com/office/drawing/2010/main"/>
              </a:ext>
            </a:extLst>
          </a:blip>
          <a:srcRect/>
          <a:stretch>
            <a:fillRect/>
          </a:stretch>
        </p:blipFill>
        <p:spPr>
          <a:xfrm>
            <a:off x="3364992" y="2534674"/>
            <a:ext cx="356616" cy="356616"/>
          </a:xfrm>
          <a:prstGeom prst="rect">
            <a:avLst/>
          </a:prstGeom>
        </p:spPr>
      </p:pic>
      <p:pic>
        <p:nvPicPr>
          <p:cNvPr id="45" name="Picture 44">
            <a:extLst>
              <a:ext uri="{FF2B5EF4-FFF2-40B4-BE49-F238E27FC236}">
                <a16:creationId xmlns:a16="http://schemas.microsoft.com/office/drawing/2014/main" id="{0C593DF4-95BA-560E-063D-C8558ED2D4CB}"/>
              </a:ext>
            </a:extLst>
          </p:cNvPr>
          <p:cNvPicPr>
            <a:picLocks/>
          </p:cNvPicPr>
          <p:nvPr/>
        </p:nvPicPr>
        <p:blipFill>
          <a:blip r:embed="rId10" cstate="screen">
            <a:extLst>
              <a:ext uri="{28A0092B-C50C-407E-A947-70E740481C1C}">
                <a14:useLocalDpi xmlns:a14="http://schemas.microsoft.com/office/drawing/2010/main"/>
              </a:ext>
            </a:extLst>
          </a:blip>
          <a:srcRect/>
          <a:stretch>
            <a:fillRect/>
          </a:stretch>
        </p:blipFill>
        <p:spPr>
          <a:xfrm>
            <a:off x="545592" y="2534674"/>
            <a:ext cx="356616" cy="356616"/>
          </a:xfrm>
          <a:prstGeom prst="rect">
            <a:avLst/>
          </a:prstGeom>
        </p:spPr>
      </p:pic>
      <p:pic>
        <p:nvPicPr>
          <p:cNvPr id="49" name="Picture 48">
            <a:extLst>
              <a:ext uri="{FF2B5EF4-FFF2-40B4-BE49-F238E27FC236}">
                <a16:creationId xmlns:a16="http://schemas.microsoft.com/office/drawing/2014/main" id="{79DC954B-1932-3037-8BEA-EDD169912E6F}"/>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545592" y="4470400"/>
            <a:ext cx="356616" cy="320927"/>
          </a:xfrm>
          <a:prstGeom prst="rect">
            <a:avLst/>
          </a:prstGeom>
        </p:spPr>
      </p:pic>
      <p:pic>
        <p:nvPicPr>
          <p:cNvPr id="51" name="Picture 50">
            <a:extLst>
              <a:ext uri="{FF2B5EF4-FFF2-40B4-BE49-F238E27FC236}">
                <a16:creationId xmlns:a16="http://schemas.microsoft.com/office/drawing/2014/main" id="{2EE5EB1E-4F3A-255C-2E95-4766FEB93157}"/>
              </a:ext>
            </a:extLst>
          </p:cNvPr>
          <p:cNvPicPr>
            <a:picLocks noChangeAspect="1"/>
          </p:cNvPicPr>
          <p:nvPr/>
        </p:nvPicPr>
        <p:blipFill>
          <a:blip r:embed="rId12"/>
          <a:stretch>
            <a:fillRect/>
          </a:stretch>
        </p:blipFill>
        <p:spPr>
          <a:xfrm>
            <a:off x="9004300" y="4470400"/>
            <a:ext cx="356616" cy="356616"/>
          </a:xfrm>
          <a:prstGeom prst="rect">
            <a:avLst/>
          </a:prstGeom>
        </p:spPr>
      </p:pic>
      <p:sp>
        <p:nvSpPr>
          <p:cNvPr id="53" name="DElead">
            <a:extLst>
              <a:ext uri="{FF2B5EF4-FFF2-40B4-BE49-F238E27FC236}">
                <a16:creationId xmlns:a16="http://schemas.microsoft.com/office/drawing/2014/main" id="{7ACB9A79-CBA8-633D-A723-21AA271BC7E9}"/>
              </a:ext>
            </a:extLst>
          </p:cNvPr>
          <p:cNvSpPr txBox="1"/>
          <p:nvPr/>
        </p:nvSpPr>
        <p:spPr>
          <a:xfrm>
            <a:off x="546100" y="2082800"/>
            <a:ext cx="11112500" cy="330200"/>
          </a:xfrm>
          <a:prstGeom prst="rect">
            <a:avLst/>
          </a:prstGeom>
          <a:noFill/>
        </p:spPr>
        <p:txBody>
          <a:bodyPr vertOverflow="overflow" vert="horz" wrap="square" lIns="0" tIns="0" rIns="0" bIns="0" rtlCol="0" anchor="t" anchorCtr="0">
            <a:noAutofit/>
          </a:bodyPr>
          <a:lstStyle/>
          <a:p>
            <a:pPr algn="l"/>
            <a:r>
              <a:rPr lang="en-US" b="1" dirty="0">
                <a:solidFill>
                  <a:srgbClr val="1D2733"/>
                </a:solidFill>
                <a:latin typeface="Arial"/>
                <a:cs typeface="Arial"/>
              </a:rPr>
              <a:t>The design elements decide whether an applicant has enough certainty to accept an FCA.</a:t>
            </a:r>
          </a:p>
        </p:txBody>
      </p:sp>
      <p:cxnSp>
        <p:nvCxnSpPr>
          <p:cNvPr id="55" name="Straight Connector 54">
            <a:extLst>
              <a:ext uri="{FF2B5EF4-FFF2-40B4-BE49-F238E27FC236}">
                <a16:creationId xmlns:a16="http://schemas.microsoft.com/office/drawing/2014/main" id="{5E4EFE2A-A962-BD13-61DB-A8CF3913E0B9}"/>
              </a:ext>
            </a:extLst>
          </p:cNvPr>
          <p:cNvCxnSpPr>
            <a:cxnSpLocks/>
          </p:cNvCxnSpPr>
          <p:nvPr/>
        </p:nvCxnSpPr>
        <p:spPr>
          <a:xfrm>
            <a:off x="3235385" y="2481478"/>
            <a:ext cx="0" cy="3664843"/>
          </a:xfrm>
          <a:prstGeom prst="line">
            <a:avLst/>
          </a:prstGeom>
          <a:ln w="19050">
            <a:solidFill>
              <a:srgbClr val="EAEAEA"/>
            </a:solidFill>
            <a:prstDash val="sysDash"/>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EF2CC23-0742-255F-5485-C20EA69E6D0D}"/>
              </a:ext>
            </a:extLst>
          </p:cNvPr>
          <p:cNvCxnSpPr>
            <a:cxnSpLocks/>
          </p:cNvCxnSpPr>
          <p:nvPr/>
        </p:nvCxnSpPr>
        <p:spPr>
          <a:xfrm>
            <a:off x="6013330" y="2481478"/>
            <a:ext cx="0" cy="3664843"/>
          </a:xfrm>
          <a:prstGeom prst="line">
            <a:avLst/>
          </a:prstGeom>
          <a:ln w="19050">
            <a:solidFill>
              <a:srgbClr val="EAEAEA"/>
            </a:solidFill>
            <a:prstDash val="sys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B86660F-41AB-B060-104E-03EF1CA31101}"/>
              </a:ext>
            </a:extLst>
          </p:cNvPr>
          <p:cNvCxnSpPr>
            <a:cxnSpLocks/>
          </p:cNvCxnSpPr>
          <p:nvPr/>
        </p:nvCxnSpPr>
        <p:spPr>
          <a:xfrm>
            <a:off x="8742153" y="2481478"/>
            <a:ext cx="0" cy="3664843"/>
          </a:xfrm>
          <a:prstGeom prst="line">
            <a:avLst/>
          </a:prstGeom>
          <a:ln w="19050">
            <a:solidFill>
              <a:srgbClr val="EAEAEA"/>
            </a:solidFill>
            <a:prstDash val="sys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3C50543-CECF-DB48-DE37-892600882C54}"/>
              </a:ext>
            </a:extLst>
          </p:cNvPr>
          <p:cNvCxnSpPr>
            <a:cxnSpLocks/>
          </p:cNvCxnSpPr>
          <p:nvPr/>
        </p:nvCxnSpPr>
        <p:spPr>
          <a:xfrm flipV="1">
            <a:off x="488830" y="4232694"/>
            <a:ext cx="11157070" cy="40257"/>
          </a:xfrm>
          <a:prstGeom prst="line">
            <a:avLst/>
          </a:prstGeom>
          <a:ln w="19050">
            <a:solidFill>
              <a:srgbClr val="EAEAEA"/>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7051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85C41-1360-959B-75F3-EFCB1DD8BAEF}"/>
              </a:ext>
            </a:extLst>
          </p:cNvPr>
          <p:cNvSpPr>
            <a:spLocks noGrp="1"/>
          </p:cNvSpPr>
          <p:nvPr>
            <p:ph type="title"/>
          </p:nvPr>
        </p:nvSpPr>
        <p:spPr>
          <a:xfrm>
            <a:off x="547222" y="685803"/>
            <a:ext cx="11087711" cy="1143000"/>
          </a:xfrm>
        </p:spPr>
        <p:txBody>
          <a:bodyPr/>
          <a:lstStyle/>
          <a:p>
            <a:r>
              <a:rPr lang="en-US" dirty="0"/>
              <a:t>Recommendations by design element (1/2)</a:t>
            </a:r>
          </a:p>
        </p:txBody>
      </p:sp>
      <p:sp>
        <p:nvSpPr>
          <p:cNvPr id="5" name="Slide Number Placeholder 4">
            <a:extLst>
              <a:ext uri="{FF2B5EF4-FFF2-40B4-BE49-F238E27FC236}">
                <a16:creationId xmlns:a16="http://schemas.microsoft.com/office/drawing/2014/main" id="{B49DAC2B-B63E-E58E-F12D-5408A0051386}"/>
              </a:ext>
            </a:extLst>
          </p:cNvPr>
          <p:cNvSpPr>
            <a:spLocks noGrp="1"/>
          </p:cNvSpPr>
          <p:nvPr>
            <p:ph type="sldNum" sz="quarter" idx="13"/>
          </p:nvPr>
        </p:nvSpPr>
        <p:spPr/>
        <p:txBody>
          <a:bodyPr/>
          <a:lstStyle/>
          <a:p>
            <a:fld id="{334C938C-6556-4F1B-B842-1F8A1118CFA1}" type="slidenum">
              <a:rPr lang="en-US" smtClean="0"/>
              <a:pPr/>
              <a:t>10</a:t>
            </a:fld>
            <a:endParaRPr lang="en-US"/>
          </a:p>
        </p:txBody>
      </p:sp>
      <p:graphicFrame>
        <p:nvGraphicFramePr>
          <p:cNvPr id="7" name="RecTable">
            <a:extLst>
              <a:ext uri="{FF2B5EF4-FFF2-40B4-BE49-F238E27FC236}">
                <a16:creationId xmlns:a16="http://schemas.microsoft.com/office/drawing/2014/main" id="{CA3D1941-9841-4AB1-B9DA-85EF519F09DE}"/>
              </a:ext>
            </a:extLst>
          </p:cNvPr>
          <p:cNvGraphicFramePr>
            <a:graphicFrameLocks noGrp="1"/>
          </p:cNvGraphicFramePr>
          <p:nvPr/>
        </p:nvGraphicFramePr>
        <p:xfrm>
          <a:off x="381000" y="1930400"/>
          <a:ext cx="11430000" cy="3987800"/>
        </p:xfrm>
        <a:graphic>
          <a:graphicData uri="http://schemas.openxmlformats.org/drawingml/2006/table">
            <a:tbl>
              <a:tblPr firstRow="1" bandRow="1">
                <a:tableStyleId>{5C22544A-7EE6-4342-B048-85BDC9FD1C3A}</a:tableStyleId>
              </a:tblPr>
              <a:tblGrid>
                <a:gridCol w="2222500">
                  <a:extLst>
                    <a:ext uri="{9D8B030D-6E8A-4147-A177-3AD203B41FA5}">
                      <a16:colId xmlns:a16="http://schemas.microsoft.com/office/drawing/2014/main" val="3539987675"/>
                    </a:ext>
                  </a:extLst>
                </a:gridCol>
                <a:gridCol w="5270500">
                  <a:extLst>
                    <a:ext uri="{9D8B030D-6E8A-4147-A177-3AD203B41FA5}">
                      <a16:colId xmlns:a16="http://schemas.microsoft.com/office/drawing/2014/main" val="191351426"/>
                    </a:ext>
                  </a:extLst>
                </a:gridCol>
                <a:gridCol w="3937000">
                  <a:extLst>
                    <a:ext uri="{9D8B030D-6E8A-4147-A177-3AD203B41FA5}">
                      <a16:colId xmlns:a16="http://schemas.microsoft.com/office/drawing/2014/main" val="3823134588"/>
                    </a:ext>
                  </a:extLst>
                </a:gridCol>
              </a:tblGrid>
              <a:tr h="431800">
                <a:tc>
                  <a:txBody>
                    <a:bodyPr/>
                    <a:lstStyle/>
                    <a:p>
                      <a:pPr algn="l"/>
                      <a:r>
                        <a:rPr lang="en-US" sz="1500" b="1">
                          <a:solidFill>
                            <a:srgbClr val="FFFFFF"/>
                          </a:solidFill>
                          <a:latin typeface="Arial"/>
                          <a:cs typeface="Arial"/>
                        </a:rPr>
                        <a:t>Design element</a:t>
                      </a:r>
                    </a:p>
                  </a:txBody>
                  <a:tcPr anchor="ctr">
                    <a:solidFill>
                      <a:srgbClr val="00437D"/>
                    </a:solidFill>
                  </a:tcPr>
                </a:tc>
                <a:tc>
                  <a:txBody>
                    <a:bodyPr/>
                    <a:lstStyle/>
                    <a:p>
                      <a:pPr algn="l"/>
                      <a:r>
                        <a:rPr lang="en-US" sz="1500" b="1">
                          <a:solidFill>
                            <a:srgbClr val="FFFFFF"/>
                          </a:solidFill>
                          <a:latin typeface="Arial"/>
                          <a:cs typeface="Arial"/>
                        </a:rPr>
                        <a:t>Recommendation</a:t>
                      </a:r>
                    </a:p>
                  </a:txBody>
                  <a:tcPr anchor="ctr">
                    <a:solidFill>
                      <a:srgbClr val="00437D"/>
                    </a:solidFill>
                  </a:tcPr>
                </a:tc>
                <a:tc>
                  <a:txBody>
                    <a:bodyPr/>
                    <a:lstStyle/>
                    <a:p>
                      <a:pPr algn="l"/>
                      <a:r>
                        <a:rPr lang="en-US" sz="1500" b="1">
                          <a:solidFill>
                            <a:srgbClr val="FFFFFF"/>
                          </a:solidFill>
                          <a:latin typeface="Arial"/>
                          <a:cs typeface="Arial"/>
                        </a:rPr>
                        <a:t>Country examples</a:t>
                      </a:r>
                    </a:p>
                  </a:txBody>
                  <a:tcPr anchor="ctr">
                    <a:solidFill>
                      <a:srgbClr val="00437D"/>
                    </a:solidFill>
                  </a:tcPr>
                </a:tc>
                <a:extLst>
                  <a:ext uri="{0D108BD9-81ED-4DB2-BD59-A6C34878D82A}">
                    <a16:rowId xmlns:a16="http://schemas.microsoft.com/office/drawing/2014/main" val="3672805713"/>
                  </a:ext>
                </a:extLst>
              </a:tr>
              <a:tr h="889000">
                <a:tc>
                  <a:txBody>
                    <a:bodyPr/>
                    <a:lstStyle/>
                    <a:p>
                      <a:pPr algn="l"/>
                      <a:r>
                        <a:rPr lang="en-US" sz="1400" b="1" dirty="0">
                          <a:solidFill>
                            <a:srgbClr val="00437D"/>
                          </a:solidFill>
                          <a:latin typeface="Arial"/>
                          <a:cs typeface="Arial"/>
                        </a:rPr>
                        <a:t>Agreement duration</a:t>
                      </a:r>
                    </a:p>
                  </a:txBody>
                  <a:tcPr>
                    <a:solidFill>
                      <a:srgbClr val="FFFFFF"/>
                    </a:solidFill>
                  </a:tcPr>
                </a:tc>
                <a:tc>
                  <a:txBody>
                    <a:bodyPr/>
                    <a:lstStyle/>
                    <a:p>
                      <a:pPr algn="l"/>
                      <a:r>
                        <a:rPr lang="en-US" sz="1400" b="0" dirty="0">
                          <a:solidFill>
                            <a:srgbClr val="3B3B3B"/>
                          </a:solidFill>
                          <a:latin typeface="Arial"/>
                          <a:cs typeface="Arial"/>
                        </a:rPr>
                        <a:t>Set binding timelines for converting temporary FCAs to firm access. Permanent FCAs need NRA prior approval and periodic review.</a:t>
                      </a:r>
                    </a:p>
                  </a:txBody>
                  <a:tcPr>
                    <a:solidFill>
                      <a:srgbClr val="FFFFFF"/>
                    </a:solidFill>
                  </a:tcPr>
                </a:tc>
                <a:tc>
                  <a:txBody>
                    <a:bodyPr/>
                    <a:lstStyle/>
                    <a:p>
                      <a:pPr algn="l"/>
                      <a:r>
                        <a:rPr lang="en-US" sz="1400" b="0">
                          <a:solidFill>
                            <a:srgbClr val="3B3B3B"/>
                          </a:solidFill>
                          <a:latin typeface="Arial"/>
                          <a:cs typeface="Arial"/>
                        </a:rPr>
                        <a:t>AT: 12 / 18 / 24 months by voltage level
PL: max. 3 years after completion</a:t>
                      </a:r>
                    </a:p>
                  </a:txBody>
                  <a:tcPr>
                    <a:solidFill>
                      <a:srgbClr val="FFFFFF"/>
                    </a:solidFill>
                  </a:tcPr>
                </a:tc>
                <a:extLst>
                  <a:ext uri="{0D108BD9-81ED-4DB2-BD59-A6C34878D82A}">
                    <a16:rowId xmlns:a16="http://schemas.microsoft.com/office/drawing/2014/main" val="2461475715"/>
                  </a:ext>
                </a:extLst>
              </a:tr>
              <a:tr h="889000">
                <a:tc>
                  <a:txBody>
                    <a:bodyPr/>
                    <a:lstStyle/>
                    <a:p>
                      <a:pPr algn="l"/>
                      <a:r>
                        <a:rPr lang="en-US" sz="1400" b="1" dirty="0">
                          <a:solidFill>
                            <a:srgbClr val="00437D"/>
                          </a:solidFill>
                          <a:latin typeface="Arial"/>
                          <a:cs typeface="Arial"/>
                        </a:rPr>
                        <a:t>Grid use restrictions</a:t>
                      </a:r>
                    </a:p>
                  </a:txBody>
                  <a:tcPr>
                    <a:solidFill>
                      <a:srgbClr val="F1F1F1"/>
                    </a:solidFill>
                  </a:tcPr>
                </a:tc>
                <a:tc>
                  <a:txBody>
                    <a:bodyPr/>
                    <a:lstStyle/>
                    <a:p>
                      <a:pPr algn="l"/>
                      <a:r>
                        <a:rPr lang="en-US" sz="1400" b="0">
                          <a:solidFill>
                            <a:srgbClr val="3B3B3B"/>
                          </a:solidFill>
                          <a:latin typeface="Arial"/>
                          <a:cs typeface="Arial"/>
                        </a:rPr>
                        <a:t>Apply restrictions only as a last resort. Define firm capacity, restriction limits, notice timing and sequencing up front.</a:t>
                      </a:r>
                    </a:p>
                  </a:txBody>
                  <a:tcPr>
                    <a:solidFill>
                      <a:srgbClr val="F1F1F1"/>
                    </a:solidFill>
                  </a:tcPr>
                </a:tc>
                <a:tc>
                  <a:txBody>
                    <a:bodyPr/>
                    <a:lstStyle/>
                    <a:p>
                      <a:pPr algn="l"/>
                      <a:r>
                        <a:rPr lang="en-US" sz="1400" b="0">
                          <a:solidFill>
                            <a:srgbClr val="3B3B3B"/>
                          </a:solidFill>
                          <a:latin typeface="Arial"/>
                          <a:cs typeface="Arial"/>
                        </a:rPr>
                        <a:t>FR: 70% firm capacity floor
NL: access in 85% of annual hours
PT: last-in, first-out</a:t>
                      </a:r>
                    </a:p>
                  </a:txBody>
                  <a:tcPr>
                    <a:solidFill>
                      <a:srgbClr val="F1F1F1"/>
                    </a:solidFill>
                  </a:tcPr>
                </a:tc>
                <a:extLst>
                  <a:ext uri="{0D108BD9-81ED-4DB2-BD59-A6C34878D82A}">
                    <a16:rowId xmlns:a16="http://schemas.microsoft.com/office/drawing/2014/main" val="2263804641"/>
                  </a:ext>
                </a:extLst>
              </a:tr>
              <a:tr h="889000">
                <a:tc>
                  <a:txBody>
                    <a:bodyPr/>
                    <a:lstStyle/>
                    <a:p>
                      <a:pPr algn="l"/>
                      <a:r>
                        <a:rPr lang="en-US" sz="1400" b="1" dirty="0">
                          <a:solidFill>
                            <a:srgbClr val="00437D"/>
                          </a:solidFill>
                          <a:latin typeface="Arial"/>
                          <a:cs typeface="Arial"/>
                        </a:rPr>
                        <a:t>Financial implications</a:t>
                      </a:r>
                    </a:p>
                  </a:txBody>
                  <a:tcPr>
                    <a:solidFill>
                      <a:srgbClr val="FFFFFF"/>
                    </a:solidFill>
                  </a:tcPr>
                </a:tc>
                <a:tc>
                  <a:txBody>
                    <a:bodyPr/>
                    <a:lstStyle/>
                    <a:p>
                      <a:pPr algn="l"/>
                      <a:r>
                        <a:rPr lang="en-US" sz="1400" b="0">
                          <a:solidFill>
                            <a:srgbClr val="3B3B3B"/>
                          </a:solidFill>
                          <a:latin typeface="Arial"/>
                          <a:cs typeface="Arial"/>
                        </a:rPr>
                        <a:t>Discounts must reflect real avoided grid costs. Publish the methodology, make it auditable and review it periodically.</a:t>
                      </a:r>
                    </a:p>
                  </a:txBody>
                  <a:tcPr>
                    <a:solidFill>
                      <a:srgbClr val="FFFFFF"/>
                    </a:solidFill>
                  </a:tcPr>
                </a:tc>
                <a:tc>
                  <a:txBody>
                    <a:bodyPr/>
                    <a:lstStyle/>
                    <a:p>
                      <a:pPr algn="l"/>
                      <a:r>
                        <a:rPr lang="en-US" sz="1400" b="0">
                          <a:solidFill>
                            <a:srgbClr val="3B3B3B"/>
                          </a:solidFill>
                          <a:latin typeface="Arial"/>
                          <a:cs typeface="Arial"/>
                        </a:rPr>
                        <a:t>11 countries offer reductions
FR, PT, FI: earlier connection is the benefit</a:t>
                      </a:r>
                    </a:p>
                  </a:txBody>
                  <a:tcPr>
                    <a:solidFill>
                      <a:srgbClr val="FFFFFF"/>
                    </a:solidFill>
                  </a:tcPr>
                </a:tc>
                <a:extLst>
                  <a:ext uri="{0D108BD9-81ED-4DB2-BD59-A6C34878D82A}">
                    <a16:rowId xmlns:a16="http://schemas.microsoft.com/office/drawing/2014/main" val="3371094265"/>
                  </a:ext>
                </a:extLst>
              </a:tr>
              <a:tr h="889000">
                <a:tc>
                  <a:txBody>
                    <a:bodyPr/>
                    <a:lstStyle/>
                    <a:p>
                      <a:pPr algn="l"/>
                      <a:r>
                        <a:rPr lang="en-US" sz="1400" b="1" dirty="0">
                          <a:solidFill>
                            <a:srgbClr val="00437D"/>
                          </a:solidFill>
                          <a:latin typeface="Arial"/>
                          <a:cs typeface="Arial"/>
                        </a:rPr>
                        <a:t>Stakeholder consultation</a:t>
                      </a:r>
                    </a:p>
                  </a:txBody>
                  <a:tcPr>
                    <a:solidFill>
                      <a:srgbClr val="F1F1F1"/>
                    </a:solidFill>
                  </a:tcPr>
                </a:tc>
                <a:tc>
                  <a:txBody>
                    <a:bodyPr/>
                    <a:lstStyle/>
                    <a:p>
                      <a:pPr algn="l"/>
                      <a:r>
                        <a:rPr lang="en-US" sz="1400" b="0">
                          <a:solidFill>
                            <a:srgbClr val="3B3B3B"/>
                          </a:solidFill>
                          <a:latin typeface="Arial"/>
                          <a:cs typeface="Arial"/>
                        </a:rPr>
                        <a:t>NRA-led, with supply, large demand and storage involved, and a transparent record of how feedback shaped the design.</a:t>
                      </a:r>
                    </a:p>
                  </a:txBody>
                  <a:tcPr>
                    <a:solidFill>
                      <a:srgbClr val="F1F1F1"/>
                    </a:solidFill>
                  </a:tcPr>
                </a:tc>
                <a:tc>
                  <a:txBody>
                    <a:bodyPr/>
                    <a:lstStyle/>
                    <a:p>
                      <a:pPr algn="l"/>
                      <a:r>
                        <a:rPr lang="en-US" sz="1400" b="0" dirty="0">
                          <a:solidFill>
                            <a:srgbClr val="3B3B3B"/>
                          </a:solidFill>
                          <a:latin typeface="Arial"/>
                          <a:cs typeface="Arial"/>
                        </a:rPr>
                        <a:t>SE, EE, NO: binding consultation duties
SE: documents non-discrimination</a:t>
                      </a:r>
                    </a:p>
                  </a:txBody>
                  <a:tcPr>
                    <a:solidFill>
                      <a:srgbClr val="F1F1F1"/>
                    </a:solidFill>
                  </a:tcPr>
                </a:tc>
                <a:extLst>
                  <a:ext uri="{0D108BD9-81ED-4DB2-BD59-A6C34878D82A}">
                    <a16:rowId xmlns:a16="http://schemas.microsoft.com/office/drawing/2014/main" val="1841858432"/>
                  </a:ext>
                </a:extLst>
              </a:tr>
            </a:tbl>
          </a:graphicData>
        </a:graphic>
      </p:graphicFrame>
      <p:pic>
        <p:nvPicPr>
          <p:cNvPr id="4" name="Picture 3" descr="image19.png">
            <a:extLst>
              <a:ext uri="{FF2B5EF4-FFF2-40B4-BE49-F238E27FC236}">
                <a16:creationId xmlns:a16="http://schemas.microsoft.com/office/drawing/2014/main" id="{28E2479C-532C-F1A6-23F7-BD26604E607B}"/>
              </a:ext>
            </a:extLst>
          </p:cNvPr>
          <p:cNvPicPr>
            <a:picLocks noChangeAspect="1"/>
          </p:cNvPicPr>
          <p:nvPr/>
        </p:nvPicPr>
        <p:blipFill>
          <a:blip r:embed="rId2"/>
          <a:stretch>
            <a:fillRect/>
          </a:stretch>
        </p:blipFill>
        <p:spPr>
          <a:xfrm>
            <a:off x="381000" y="2693857"/>
            <a:ext cx="402336" cy="402336"/>
          </a:xfrm>
          <a:prstGeom prst="rect">
            <a:avLst/>
          </a:prstGeom>
        </p:spPr>
      </p:pic>
      <p:pic>
        <p:nvPicPr>
          <p:cNvPr id="8" name="Picture 7" descr="image20.png">
            <a:extLst>
              <a:ext uri="{FF2B5EF4-FFF2-40B4-BE49-F238E27FC236}">
                <a16:creationId xmlns:a16="http://schemas.microsoft.com/office/drawing/2014/main" id="{F5510546-809C-1839-2608-C5E51306F7BC}"/>
              </a:ext>
            </a:extLst>
          </p:cNvPr>
          <p:cNvPicPr>
            <a:picLocks noChangeAspect="1"/>
          </p:cNvPicPr>
          <p:nvPr/>
        </p:nvPicPr>
        <p:blipFill>
          <a:blip r:embed="rId3"/>
          <a:stretch>
            <a:fillRect/>
          </a:stretch>
        </p:blipFill>
        <p:spPr>
          <a:xfrm>
            <a:off x="381000" y="3572142"/>
            <a:ext cx="402336" cy="402336"/>
          </a:xfrm>
          <a:prstGeom prst="rect">
            <a:avLst/>
          </a:prstGeom>
        </p:spPr>
      </p:pic>
      <p:pic>
        <p:nvPicPr>
          <p:cNvPr id="12" name="Graphic 32" descr="Financial implications">
            <a:extLst>
              <a:ext uri="{FF2B5EF4-FFF2-40B4-BE49-F238E27FC236}">
                <a16:creationId xmlns:a16="http://schemas.microsoft.com/office/drawing/2014/main" id="{FAE848E2-795A-BC06-DE77-F016536B34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9422" y="4450427"/>
            <a:ext cx="355600" cy="355600"/>
          </a:xfrm>
          <a:prstGeom prst="rect">
            <a:avLst/>
          </a:prstGeom>
        </p:spPr>
      </p:pic>
      <p:pic>
        <p:nvPicPr>
          <p:cNvPr id="14" name="Graphic 33" descr="Stakeholder consultation">
            <a:extLst>
              <a:ext uri="{FF2B5EF4-FFF2-40B4-BE49-F238E27FC236}">
                <a16:creationId xmlns:a16="http://schemas.microsoft.com/office/drawing/2014/main" id="{D6BEFE83-3A78-7D1C-50D0-47E1F80CC1F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1000" y="5490659"/>
            <a:ext cx="355600" cy="355600"/>
          </a:xfrm>
          <a:prstGeom prst="rect">
            <a:avLst/>
          </a:prstGeom>
        </p:spPr>
      </p:pic>
    </p:spTree>
    <p:extLst>
      <p:ext uri="{BB962C8B-B14F-4D97-AF65-F5344CB8AC3E}">
        <p14:creationId xmlns:p14="http://schemas.microsoft.com/office/powerpoint/2010/main" val="463268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6150F-199D-E7AA-51A4-84F2B2CE36FC}"/>
              </a:ext>
            </a:extLst>
          </p:cNvPr>
          <p:cNvSpPr>
            <a:spLocks noGrp="1"/>
          </p:cNvSpPr>
          <p:nvPr>
            <p:ph type="title"/>
          </p:nvPr>
        </p:nvSpPr>
        <p:spPr>
          <a:xfrm>
            <a:off x="547222" y="685803"/>
            <a:ext cx="11087711" cy="1143000"/>
          </a:xfrm>
        </p:spPr>
        <p:txBody>
          <a:bodyPr/>
          <a:lstStyle/>
          <a:p>
            <a:r>
              <a:rPr lang="en-US"/>
              <a:t>Recommendations by design element (2/2)</a:t>
            </a:r>
          </a:p>
        </p:txBody>
      </p:sp>
      <p:sp>
        <p:nvSpPr>
          <p:cNvPr id="5" name="Slide Number Placeholder 4">
            <a:extLst>
              <a:ext uri="{FF2B5EF4-FFF2-40B4-BE49-F238E27FC236}">
                <a16:creationId xmlns:a16="http://schemas.microsoft.com/office/drawing/2014/main" id="{2DC85FD5-02F7-1039-C8CF-71B14E972A29}"/>
              </a:ext>
            </a:extLst>
          </p:cNvPr>
          <p:cNvSpPr>
            <a:spLocks noGrp="1"/>
          </p:cNvSpPr>
          <p:nvPr>
            <p:ph type="sldNum" sz="quarter" idx="13"/>
          </p:nvPr>
        </p:nvSpPr>
        <p:spPr/>
        <p:txBody>
          <a:bodyPr/>
          <a:lstStyle/>
          <a:p>
            <a:fld id="{334C938C-6556-4F1B-B842-1F8A1118CFA1}" type="slidenum">
              <a:rPr lang="en-US" smtClean="0"/>
              <a:pPr/>
              <a:t>11</a:t>
            </a:fld>
            <a:endParaRPr lang="en-US"/>
          </a:p>
        </p:txBody>
      </p:sp>
      <p:graphicFrame>
        <p:nvGraphicFramePr>
          <p:cNvPr id="7" name="RecTable">
            <a:extLst>
              <a:ext uri="{FF2B5EF4-FFF2-40B4-BE49-F238E27FC236}">
                <a16:creationId xmlns:a16="http://schemas.microsoft.com/office/drawing/2014/main" id="{C34448A8-9DDC-4A28-90D4-BEB7C1A2C023}"/>
              </a:ext>
            </a:extLst>
          </p:cNvPr>
          <p:cNvGraphicFramePr>
            <a:graphicFrameLocks noGrp="1"/>
          </p:cNvGraphicFramePr>
          <p:nvPr>
            <p:extLst>
              <p:ext uri="{D42A27DB-BD31-4B8C-83A1-F6EECF244321}">
                <p14:modId xmlns:p14="http://schemas.microsoft.com/office/powerpoint/2010/main" val="606270341"/>
              </p:ext>
            </p:extLst>
          </p:nvPr>
        </p:nvGraphicFramePr>
        <p:xfrm>
          <a:off x="381000" y="1930400"/>
          <a:ext cx="11430000" cy="3987800"/>
        </p:xfrm>
        <a:graphic>
          <a:graphicData uri="http://schemas.openxmlformats.org/drawingml/2006/table">
            <a:tbl>
              <a:tblPr firstRow="1" bandRow="1">
                <a:tableStyleId>{5C22544A-7EE6-4342-B048-85BDC9FD1C3A}</a:tableStyleId>
              </a:tblPr>
              <a:tblGrid>
                <a:gridCol w="2222500">
                  <a:extLst>
                    <a:ext uri="{9D8B030D-6E8A-4147-A177-3AD203B41FA5}">
                      <a16:colId xmlns:a16="http://schemas.microsoft.com/office/drawing/2014/main" val="3818303413"/>
                    </a:ext>
                  </a:extLst>
                </a:gridCol>
                <a:gridCol w="5270500">
                  <a:extLst>
                    <a:ext uri="{9D8B030D-6E8A-4147-A177-3AD203B41FA5}">
                      <a16:colId xmlns:a16="http://schemas.microsoft.com/office/drawing/2014/main" val="3833877632"/>
                    </a:ext>
                  </a:extLst>
                </a:gridCol>
                <a:gridCol w="3937000">
                  <a:extLst>
                    <a:ext uri="{9D8B030D-6E8A-4147-A177-3AD203B41FA5}">
                      <a16:colId xmlns:a16="http://schemas.microsoft.com/office/drawing/2014/main" val="2942911356"/>
                    </a:ext>
                  </a:extLst>
                </a:gridCol>
              </a:tblGrid>
              <a:tr h="431800">
                <a:tc>
                  <a:txBody>
                    <a:bodyPr/>
                    <a:lstStyle/>
                    <a:p>
                      <a:pPr algn="l"/>
                      <a:r>
                        <a:rPr lang="en-US" sz="1500" b="1">
                          <a:solidFill>
                            <a:srgbClr val="FFFFFF"/>
                          </a:solidFill>
                          <a:latin typeface="Arial"/>
                          <a:cs typeface="Arial"/>
                        </a:rPr>
                        <a:t>Design element</a:t>
                      </a:r>
                    </a:p>
                  </a:txBody>
                  <a:tcPr anchor="ctr">
                    <a:solidFill>
                      <a:srgbClr val="00437D"/>
                    </a:solidFill>
                  </a:tcPr>
                </a:tc>
                <a:tc>
                  <a:txBody>
                    <a:bodyPr/>
                    <a:lstStyle/>
                    <a:p>
                      <a:pPr algn="l"/>
                      <a:r>
                        <a:rPr lang="en-US" sz="1500" b="1">
                          <a:solidFill>
                            <a:srgbClr val="FFFFFF"/>
                          </a:solidFill>
                          <a:latin typeface="Arial"/>
                          <a:cs typeface="Arial"/>
                        </a:rPr>
                        <a:t>Recommendation</a:t>
                      </a:r>
                    </a:p>
                  </a:txBody>
                  <a:tcPr anchor="ctr">
                    <a:solidFill>
                      <a:srgbClr val="00437D"/>
                    </a:solidFill>
                  </a:tcPr>
                </a:tc>
                <a:tc>
                  <a:txBody>
                    <a:bodyPr/>
                    <a:lstStyle/>
                    <a:p>
                      <a:pPr algn="l"/>
                      <a:r>
                        <a:rPr lang="en-US" sz="1500" b="1">
                          <a:solidFill>
                            <a:srgbClr val="FFFFFF"/>
                          </a:solidFill>
                          <a:latin typeface="Arial"/>
                          <a:cs typeface="Arial"/>
                        </a:rPr>
                        <a:t>Country examples</a:t>
                      </a:r>
                    </a:p>
                  </a:txBody>
                  <a:tcPr anchor="ctr">
                    <a:solidFill>
                      <a:srgbClr val="00437D"/>
                    </a:solidFill>
                  </a:tcPr>
                </a:tc>
                <a:extLst>
                  <a:ext uri="{0D108BD9-81ED-4DB2-BD59-A6C34878D82A}">
                    <a16:rowId xmlns:a16="http://schemas.microsoft.com/office/drawing/2014/main" val="2773133675"/>
                  </a:ext>
                </a:extLst>
              </a:tr>
              <a:tr h="889000">
                <a:tc>
                  <a:txBody>
                    <a:bodyPr/>
                    <a:lstStyle/>
                    <a:p>
                      <a:pPr algn="l"/>
                      <a:r>
                        <a:rPr lang="en-US" sz="1400" b="1" dirty="0">
                          <a:solidFill>
                            <a:srgbClr val="00437D"/>
                          </a:solidFill>
                          <a:latin typeface="Arial"/>
                          <a:cs typeface="Arial"/>
                        </a:rPr>
                        <a:t>Transparency</a:t>
                      </a:r>
                    </a:p>
                  </a:txBody>
                  <a:tcPr>
                    <a:solidFill>
                      <a:srgbClr val="FFFFFF"/>
                    </a:solidFill>
                  </a:tcPr>
                </a:tc>
                <a:tc>
                  <a:txBody>
                    <a:bodyPr/>
                    <a:lstStyle/>
                    <a:p>
                      <a:pPr algn="l"/>
                      <a:r>
                        <a:rPr lang="en-US" sz="1400" b="0" dirty="0">
                          <a:solidFill>
                            <a:srgbClr val="3B3B3B"/>
                          </a:solidFill>
                          <a:latin typeface="Arial"/>
                          <a:cs typeface="Arial"/>
                        </a:rPr>
                        <a:t>Publish which FCA types are offered and how to request one - not buried in general terms - with a binding deadline to answer requests.</a:t>
                      </a:r>
                    </a:p>
                  </a:txBody>
                  <a:tcPr>
                    <a:solidFill>
                      <a:srgbClr val="FFFFFF"/>
                    </a:solidFill>
                  </a:tcPr>
                </a:tc>
                <a:tc>
                  <a:txBody>
                    <a:bodyPr/>
                    <a:lstStyle/>
                    <a:p>
                      <a:pPr algn="l"/>
                      <a:r>
                        <a:rPr lang="en-US" sz="1400" b="0">
                          <a:solidFill>
                            <a:srgbClr val="3B3B3B"/>
                          </a:solidFill>
                          <a:latin typeface="Arial"/>
                          <a:cs typeface="Arial"/>
                        </a:rPr>
                        <a:t>EE &amp; DK: the only countries publishing FCA connection locations</a:t>
                      </a:r>
                    </a:p>
                  </a:txBody>
                  <a:tcPr>
                    <a:solidFill>
                      <a:srgbClr val="FFFFFF"/>
                    </a:solidFill>
                  </a:tcPr>
                </a:tc>
                <a:extLst>
                  <a:ext uri="{0D108BD9-81ED-4DB2-BD59-A6C34878D82A}">
                    <a16:rowId xmlns:a16="http://schemas.microsoft.com/office/drawing/2014/main" val="3139518217"/>
                  </a:ext>
                </a:extLst>
              </a:tr>
              <a:tr h="889000">
                <a:tc>
                  <a:txBody>
                    <a:bodyPr/>
                    <a:lstStyle/>
                    <a:p>
                      <a:pPr algn="l"/>
                      <a:r>
                        <a:rPr lang="en-US" sz="1400" b="1" dirty="0">
                          <a:solidFill>
                            <a:srgbClr val="00437D"/>
                          </a:solidFill>
                          <a:latin typeface="Arial"/>
                          <a:cs typeface="Arial"/>
                        </a:rPr>
                        <a:t>Queue management</a:t>
                      </a:r>
                    </a:p>
                  </a:txBody>
                  <a:tcPr>
                    <a:solidFill>
                      <a:srgbClr val="F1F1F1"/>
                    </a:solidFill>
                  </a:tcPr>
                </a:tc>
                <a:tc>
                  <a:txBody>
                    <a:bodyPr/>
                    <a:lstStyle/>
                    <a:p>
                      <a:pPr algn="l"/>
                      <a:r>
                        <a:rPr lang="en-US" sz="1400" b="0">
                          <a:solidFill>
                            <a:srgbClr val="3B3B3B"/>
                          </a:solidFill>
                          <a:latin typeface="Arial"/>
                          <a:cs typeface="Arial"/>
                        </a:rPr>
                        <a:t>Set clear ranking rules, safeguards against speculative applications, and the treatment of FCA holders once reinforcement is delivered.</a:t>
                      </a:r>
                    </a:p>
                  </a:txBody>
                  <a:tcPr>
                    <a:solidFill>
                      <a:srgbClr val="F1F1F1"/>
                    </a:solidFill>
                  </a:tcPr>
                </a:tc>
                <a:tc>
                  <a:txBody>
                    <a:bodyPr/>
                    <a:lstStyle/>
                    <a:p>
                      <a:pPr algn="l"/>
                      <a:r>
                        <a:rPr lang="en-US" sz="1400" b="0">
                          <a:solidFill>
                            <a:srgbClr val="3B3B3B"/>
                          </a:solidFill>
                          <a:latin typeface="Arial"/>
                          <a:cs typeface="Arial"/>
                        </a:rPr>
                        <a:t>DE: ~700 GW storage queue, maturity ranking introduced
NO: FCA users re-enter the queue</a:t>
                      </a:r>
                    </a:p>
                  </a:txBody>
                  <a:tcPr>
                    <a:solidFill>
                      <a:srgbClr val="F1F1F1"/>
                    </a:solidFill>
                  </a:tcPr>
                </a:tc>
                <a:extLst>
                  <a:ext uri="{0D108BD9-81ED-4DB2-BD59-A6C34878D82A}">
                    <a16:rowId xmlns:a16="http://schemas.microsoft.com/office/drawing/2014/main" val="1071504139"/>
                  </a:ext>
                </a:extLst>
              </a:tr>
              <a:tr h="889000">
                <a:tc>
                  <a:txBody>
                    <a:bodyPr/>
                    <a:lstStyle/>
                    <a:p>
                      <a:pPr algn="l"/>
                      <a:r>
                        <a:rPr lang="en-US" sz="1400" b="1" dirty="0">
                          <a:solidFill>
                            <a:srgbClr val="00437D"/>
                          </a:solidFill>
                          <a:latin typeface="Arial"/>
                          <a:cs typeface="Arial"/>
                        </a:rPr>
                        <a:t>Reporting &amp; monitoring</a:t>
                      </a:r>
                    </a:p>
                  </a:txBody>
                  <a:tcPr>
                    <a:solidFill>
                      <a:srgbClr val="FFFFFF"/>
                    </a:solidFill>
                  </a:tcPr>
                </a:tc>
                <a:tc>
                  <a:txBody>
                    <a:bodyPr/>
                    <a:lstStyle/>
                    <a:p>
                      <a:pPr algn="l"/>
                      <a:r>
                        <a:rPr lang="en-US" sz="1400" b="0">
                          <a:solidFill>
                            <a:srgbClr val="3B3B3B"/>
                          </a:solidFill>
                          <a:latin typeface="Arial"/>
                          <a:cs typeface="Arial"/>
                        </a:rPr>
                        <a:t>Require regular reporting on FCA volumes, restriction frequency and capacity, and any tariff or charge reductions granted.</a:t>
                      </a:r>
                    </a:p>
                  </a:txBody>
                  <a:tcPr>
                    <a:solidFill>
                      <a:srgbClr val="FFFFFF"/>
                    </a:solidFill>
                  </a:tcPr>
                </a:tc>
                <a:tc>
                  <a:txBody>
                    <a:bodyPr/>
                    <a:lstStyle/>
                    <a:p>
                      <a:pPr algn="l"/>
                      <a:r>
                        <a:rPr lang="en-US" sz="1400" b="0">
                          <a:solidFill>
                            <a:srgbClr val="3B3B3B"/>
                          </a:solidFill>
                          <a:latin typeface="Arial"/>
                          <a:cs typeface="Arial"/>
                        </a:rPr>
                        <a:t>FR: annual reports plus network-level caps
ES: annual reporting on effective use</a:t>
                      </a:r>
                    </a:p>
                  </a:txBody>
                  <a:tcPr>
                    <a:solidFill>
                      <a:srgbClr val="FFFFFF"/>
                    </a:solidFill>
                  </a:tcPr>
                </a:tc>
                <a:extLst>
                  <a:ext uri="{0D108BD9-81ED-4DB2-BD59-A6C34878D82A}">
                    <a16:rowId xmlns:a16="http://schemas.microsoft.com/office/drawing/2014/main" val="3144632077"/>
                  </a:ext>
                </a:extLst>
              </a:tr>
              <a:tr h="889000">
                <a:tc>
                  <a:txBody>
                    <a:bodyPr/>
                    <a:lstStyle/>
                    <a:p>
                      <a:pPr algn="l"/>
                      <a:r>
                        <a:rPr lang="en-US" sz="1400" b="1" dirty="0">
                          <a:solidFill>
                            <a:srgbClr val="00437D"/>
                          </a:solidFill>
                          <a:latin typeface="Arial"/>
                          <a:cs typeface="Arial"/>
                        </a:rPr>
                        <a:t>System-level oversight</a:t>
                      </a:r>
                    </a:p>
                  </a:txBody>
                  <a:tcPr>
                    <a:solidFill>
                      <a:srgbClr val="F1F1F1"/>
                    </a:solidFill>
                  </a:tcPr>
                </a:tc>
                <a:tc>
                  <a:txBody>
                    <a:bodyPr/>
                    <a:lstStyle/>
                    <a:p>
                      <a:pPr algn="l"/>
                      <a:r>
                        <a:rPr lang="en-US" sz="1400" b="0" dirty="0">
                          <a:solidFill>
                            <a:srgbClr val="3B3B3B"/>
                          </a:solidFill>
                          <a:latin typeface="Arial"/>
                          <a:cs typeface="Arial"/>
                        </a:rPr>
                        <a:t>Assess the cumulative impact of FCAs - their interaction with dynamic tariffs, local flexibility and RES support is still uncertain.</a:t>
                      </a:r>
                    </a:p>
                  </a:txBody>
                  <a:tcPr>
                    <a:solidFill>
                      <a:srgbClr val="F1F1F1"/>
                    </a:solidFill>
                  </a:tcPr>
                </a:tc>
                <a:tc>
                  <a:txBody>
                    <a:bodyPr/>
                    <a:lstStyle/>
                    <a:p>
                      <a:pPr algn="l"/>
                      <a:endParaRPr lang="en-US" sz="1400" b="0" dirty="0">
                        <a:solidFill>
                          <a:srgbClr val="3B3B3B"/>
                        </a:solidFill>
                        <a:latin typeface="Arial"/>
                        <a:cs typeface="Arial"/>
                      </a:endParaRPr>
                    </a:p>
                  </a:txBody>
                  <a:tcPr>
                    <a:solidFill>
                      <a:srgbClr val="F1F1F1"/>
                    </a:solidFill>
                  </a:tcPr>
                </a:tc>
                <a:extLst>
                  <a:ext uri="{0D108BD9-81ED-4DB2-BD59-A6C34878D82A}">
                    <a16:rowId xmlns:a16="http://schemas.microsoft.com/office/drawing/2014/main" val="3588636509"/>
                  </a:ext>
                </a:extLst>
              </a:tr>
            </a:tbl>
          </a:graphicData>
        </a:graphic>
      </p:graphicFrame>
      <p:pic>
        <p:nvPicPr>
          <p:cNvPr id="4" name="Picture 3">
            <a:extLst>
              <a:ext uri="{FF2B5EF4-FFF2-40B4-BE49-F238E27FC236}">
                <a16:creationId xmlns:a16="http://schemas.microsoft.com/office/drawing/2014/main" id="{4FE7F896-246B-B70C-CABF-DCDCA1127E2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81000" y="2710611"/>
            <a:ext cx="356616" cy="320927"/>
          </a:xfrm>
          <a:prstGeom prst="rect">
            <a:avLst/>
          </a:prstGeom>
        </p:spPr>
      </p:pic>
      <p:pic>
        <p:nvPicPr>
          <p:cNvPr id="8" name="Picture 7">
            <a:extLst>
              <a:ext uri="{FF2B5EF4-FFF2-40B4-BE49-F238E27FC236}">
                <a16:creationId xmlns:a16="http://schemas.microsoft.com/office/drawing/2014/main" id="{562D9597-1619-6AFA-D4A5-E10CB07B9F8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81000" y="3610875"/>
            <a:ext cx="356616" cy="313425"/>
          </a:xfrm>
          <a:prstGeom prst="rect">
            <a:avLst/>
          </a:prstGeom>
        </p:spPr>
      </p:pic>
      <p:pic>
        <p:nvPicPr>
          <p:cNvPr id="10" name="Picture 9">
            <a:extLst>
              <a:ext uri="{FF2B5EF4-FFF2-40B4-BE49-F238E27FC236}">
                <a16:creationId xmlns:a16="http://schemas.microsoft.com/office/drawing/2014/main" id="{E8C09C01-0BE4-FF4D-B74A-FFA300BEDF31}"/>
              </a:ext>
            </a:extLst>
          </p:cNvPr>
          <p:cNvPicPr>
            <a:picLocks/>
          </p:cNvPicPr>
          <p:nvPr/>
        </p:nvPicPr>
        <p:blipFill>
          <a:blip r:embed="rId4" cstate="screen">
            <a:extLst>
              <a:ext uri="{28A0092B-C50C-407E-A947-70E740481C1C}">
                <a14:useLocalDpi xmlns:a14="http://schemas.microsoft.com/office/drawing/2010/main"/>
              </a:ext>
            </a:extLst>
          </a:blip>
          <a:srcRect/>
          <a:stretch>
            <a:fillRect/>
          </a:stretch>
        </p:blipFill>
        <p:spPr>
          <a:xfrm>
            <a:off x="381000" y="4533705"/>
            <a:ext cx="356616" cy="356616"/>
          </a:xfrm>
          <a:prstGeom prst="rect">
            <a:avLst/>
          </a:prstGeom>
        </p:spPr>
      </p:pic>
      <p:pic>
        <p:nvPicPr>
          <p:cNvPr id="12" name="Picture 11">
            <a:extLst>
              <a:ext uri="{FF2B5EF4-FFF2-40B4-BE49-F238E27FC236}">
                <a16:creationId xmlns:a16="http://schemas.microsoft.com/office/drawing/2014/main" id="{157852B7-42AB-14E8-C875-D95F6788B463}"/>
              </a:ext>
            </a:extLst>
          </p:cNvPr>
          <p:cNvPicPr>
            <a:picLocks noChangeAspect="1"/>
          </p:cNvPicPr>
          <p:nvPr/>
        </p:nvPicPr>
        <p:blipFill>
          <a:blip r:embed="rId5"/>
          <a:stretch>
            <a:fillRect/>
          </a:stretch>
        </p:blipFill>
        <p:spPr>
          <a:xfrm>
            <a:off x="381000" y="5426467"/>
            <a:ext cx="356616" cy="356616"/>
          </a:xfrm>
          <a:prstGeom prst="rect">
            <a:avLst/>
          </a:prstGeom>
        </p:spPr>
      </p:pic>
    </p:spTree>
    <p:extLst>
      <p:ext uri="{BB962C8B-B14F-4D97-AF65-F5344CB8AC3E}">
        <p14:creationId xmlns:p14="http://schemas.microsoft.com/office/powerpoint/2010/main" val="874895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D3947-EC9D-5291-5071-F6B27FE8C33F}"/>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4BDD621-DA20-D876-6809-229F174A39BA}"/>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54" imgH="454" progId="TCLayout.ActiveDocument.1">
                  <p:embed/>
                </p:oleObj>
              </mc:Choice>
              <mc:Fallback>
                <p:oleObj name="think-cell Slide" r:id="rId3" imgW="454" imgH="454" progId="TCLayout.ActiveDocument.1">
                  <p:embed/>
                  <p:pic>
                    <p:nvPicPr>
                      <p:cNvPr id="6" name="think-cell data - do not delete" hidden="1">
                        <a:extLst>
                          <a:ext uri="{FF2B5EF4-FFF2-40B4-BE49-F238E27FC236}">
                            <a16:creationId xmlns:a16="http://schemas.microsoft.com/office/drawing/2014/main" id="{F4BDD621-DA20-D876-6809-229F174A39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1AC7B4D-3E1E-58CB-8239-763CBD6674F6}"/>
              </a:ext>
            </a:extLst>
          </p:cNvPr>
          <p:cNvSpPr>
            <a:spLocks noGrp="1"/>
          </p:cNvSpPr>
          <p:nvPr>
            <p:ph type="title"/>
          </p:nvPr>
        </p:nvSpPr>
        <p:spPr/>
        <p:txBody>
          <a:bodyPr vert="horz" rIns="91440">
            <a:normAutofit/>
          </a:bodyPr>
          <a:lstStyle/>
          <a:p>
            <a:r>
              <a:rPr lang="en-US" sz="3600" dirty="0">
                <a:latin typeface="Arial"/>
                <a:cs typeface="Arial"/>
              </a:rPr>
              <a:t>Lesson from Europe for Germany</a:t>
            </a:r>
          </a:p>
        </p:txBody>
      </p:sp>
      <p:sp>
        <p:nvSpPr>
          <p:cNvPr id="5" name="Slide Number Placeholder 4">
            <a:extLst>
              <a:ext uri="{FF2B5EF4-FFF2-40B4-BE49-F238E27FC236}">
                <a16:creationId xmlns:a16="http://schemas.microsoft.com/office/drawing/2014/main" id="{79E02C6B-6A17-9B24-963C-53B543C05970}"/>
              </a:ext>
            </a:extLst>
          </p:cNvPr>
          <p:cNvSpPr>
            <a:spLocks noGrp="1"/>
          </p:cNvSpPr>
          <p:nvPr>
            <p:ph type="sldNum" sz="quarter" idx="13"/>
          </p:nvPr>
        </p:nvSpPr>
        <p:spPr/>
        <p:txBody>
          <a:bodyPr/>
          <a:lstStyle/>
          <a:p>
            <a:fld id="{334C938C-6556-4F1B-B842-1F8A1118CFA1}" type="slidenum">
              <a:rPr lang="en-US" smtClean="0"/>
              <a:pPr/>
              <a:t>12</a:t>
            </a:fld>
            <a:endParaRPr lang="en-US"/>
          </a:p>
        </p:txBody>
      </p:sp>
      <p:sp>
        <p:nvSpPr>
          <p:cNvPr id="9" name="TextBox 8">
            <a:extLst>
              <a:ext uri="{FF2B5EF4-FFF2-40B4-BE49-F238E27FC236}">
                <a16:creationId xmlns:a16="http://schemas.microsoft.com/office/drawing/2014/main" id="{FBE079E2-6EC9-8076-0D76-69EBE1427B4F}"/>
              </a:ext>
            </a:extLst>
          </p:cNvPr>
          <p:cNvSpPr txBox="1"/>
          <p:nvPr/>
        </p:nvSpPr>
        <p:spPr>
          <a:xfrm>
            <a:off x="547222" y="2841558"/>
            <a:ext cx="5166360" cy="381000"/>
          </a:xfrm>
          <a:prstGeom prst="rect">
            <a:avLst/>
          </a:prstGeom>
          <a:noFill/>
        </p:spPr>
        <p:txBody>
          <a:bodyPr wrap="square" lIns="18288" tIns="18288" rIns="18288" bIns="18288" anchor="t" anchorCtr="0">
            <a:noAutofit/>
          </a:bodyPr>
          <a:lstStyle/>
          <a:p>
            <a:pPr algn="l">
              <a:lnSpc>
                <a:spcPct val="100000"/>
              </a:lnSpc>
              <a:buNone/>
            </a:pPr>
            <a:r>
              <a:rPr lang="en-US" sz="2000" b="1">
                <a:solidFill>
                  <a:srgbClr val="00437D"/>
                </a:solidFill>
                <a:latin typeface="Arial"/>
                <a:cs typeface="Arial"/>
              </a:rPr>
              <a:t>FCAs can</a:t>
            </a:r>
          </a:p>
        </p:txBody>
      </p:sp>
      <p:sp>
        <p:nvSpPr>
          <p:cNvPr id="20" name="Rectangle 19">
            <a:extLst>
              <a:ext uri="{FF2B5EF4-FFF2-40B4-BE49-F238E27FC236}">
                <a16:creationId xmlns:a16="http://schemas.microsoft.com/office/drawing/2014/main" id="{7EB1A728-2B1E-22F1-5D6C-BA8604087858}"/>
              </a:ext>
            </a:extLst>
          </p:cNvPr>
          <p:cNvSpPr/>
          <p:nvPr/>
        </p:nvSpPr>
        <p:spPr>
          <a:xfrm>
            <a:off x="547222" y="3222558"/>
            <a:ext cx="2011680" cy="32004"/>
          </a:xfrm>
          <a:prstGeom prst="rect">
            <a:avLst/>
          </a:prstGeom>
          <a:solidFill>
            <a:srgbClr val="FFE2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 Placeholder 3">
            <a:extLst>
              <a:ext uri="{FF2B5EF4-FFF2-40B4-BE49-F238E27FC236}">
                <a16:creationId xmlns:a16="http://schemas.microsoft.com/office/drawing/2014/main" id="{E2106E22-0D10-B0BD-26AE-BCB2FEAB756E}"/>
              </a:ext>
            </a:extLst>
          </p:cNvPr>
          <p:cNvSpPr txBox="1">
            <a:spLocks/>
          </p:cNvSpPr>
          <p:nvPr/>
        </p:nvSpPr>
        <p:spPr>
          <a:xfrm>
            <a:off x="547222" y="2011363"/>
            <a:ext cx="11087711" cy="362505"/>
          </a:xfrm>
          <a:prstGeom prst="rect">
            <a:avLst/>
          </a:prstGeom>
        </p:spPr>
        <p:txBody>
          <a:bodyPr wrap="square" lIns="0" tIns="40339" rIns="0" bIns="40339">
            <a:spAutoFit/>
          </a:bodyPr>
          <a:lstStyle>
            <a:lvl1pPr marL="0" indent="0" algn="l" defTabSz="914319" rtl="0" eaLnBrk="1" latinLnBrk="0" hangingPunct="1">
              <a:lnSpc>
                <a:spcPct val="110000"/>
              </a:lnSpc>
              <a:spcBef>
                <a:spcPts val="1000"/>
              </a:spcBef>
              <a:buFont typeface="Arial" panose="020B0604020202020204" pitchFamily="34" charset="0"/>
              <a:buNone/>
              <a:defRPr sz="3200" b="1" kern="1200" spc="-9" baseline="0">
                <a:solidFill>
                  <a:schemeClr val="tx1"/>
                </a:solidFill>
                <a:latin typeface="Arial" panose="020B0604020202020204" pitchFamily="34" charset="0"/>
                <a:ea typeface="+mn-ea"/>
                <a:cs typeface="Arial" panose="020B0604020202020204" pitchFamily="34" charset="0"/>
              </a:defRPr>
            </a:lvl1pPr>
            <a:lvl2pPr marL="685739" indent="-228579" algn="l" defTabSz="91431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98" indent="-228579" algn="l" defTabSz="91431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57"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16"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75"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34"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94"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52" indent="-228579" algn="l" defTabSz="91431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rgbClr val="014178"/>
                </a:solidFill>
              </a:rPr>
              <a:t>FCA can solve specific grid connection problems, but can’t solve the locational operation challenge</a:t>
            </a:r>
          </a:p>
        </p:txBody>
      </p:sp>
      <p:sp>
        <p:nvSpPr>
          <p:cNvPr id="3" name="TextBox 15">
            <a:extLst>
              <a:ext uri="{FF2B5EF4-FFF2-40B4-BE49-F238E27FC236}">
                <a16:creationId xmlns:a16="http://schemas.microsoft.com/office/drawing/2014/main" id="{118D6515-37F8-8799-8E46-704A76B9DC73}"/>
              </a:ext>
            </a:extLst>
          </p:cNvPr>
          <p:cNvSpPr txBox="1"/>
          <p:nvPr/>
        </p:nvSpPr>
        <p:spPr>
          <a:xfrm>
            <a:off x="6242539" y="2831953"/>
            <a:ext cx="4929372" cy="381000"/>
          </a:xfrm>
          <a:prstGeom prst="rect">
            <a:avLst/>
          </a:prstGeom>
          <a:noFill/>
        </p:spPr>
        <p:txBody>
          <a:bodyPr wrap="square" lIns="18288" tIns="18288" rIns="18288" bIns="18288" anchor="t" anchorCtr="0">
            <a:noAutofit/>
          </a:bodyPr>
          <a:lstStyle/>
          <a:p>
            <a:r>
              <a:rPr lang="en-US" sz="2000" b="1" dirty="0" err="1">
                <a:solidFill>
                  <a:srgbClr val="00437D"/>
                </a:solidFill>
                <a:latin typeface="Arial"/>
                <a:cs typeface="Arial"/>
              </a:rPr>
              <a:t>Prioritisation</a:t>
            </a:r>
            <a:r>
              <a:rPr lang="en-US" sz="2000" b="1" dirty="0">
                <a:solidFill>
                  <a:srgbClr val="00437D"/>
                </a:solidFill>
                <a:latin typeface="Arial"/>
                <a:cs typeface="Arial"/>
              </a:rPr>
              <a:t> criteria for grid connection </a:t>
            </a:r>
          </a:p>
        </p:txBody>
      </p:sp>
      <p:sp>
        <p:nvSpPr>
          <p:cNvPr id="4" name="Rectangle 22">
            <a:extLst>
              <a:ext uri="{FF2B5EF4-FFF2-40B4-BE49-F238E27FC236}">
                <a16:creationId xmlns:a16="http://schemas.microsoft.com/office/drawing/2014/main" id="{A4ED647E-A79D-4644-F6EE-40139AC74317}"/>
              </a:ext>
            </a:extLst>
          </p:cNvPr>
          <p:cNvSpPr/>
          <p:nvPr/>
        </p:nvSpPr>
        <p:spPr>
          <a:xfrm>
            <a:off x="6242539" y="3238560"/>
            <a:ext cx="2011680" cy="32004"/>
          </a:xfrm>
          <a:prstGeom prst="rect">
            <a:avLst/>
          </a:prstGeom>
          <a:solidFill>
            <a:srgbClr val="FFE2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26">
            <a:extLst>
              <a:ext uri="{FF2B5EF4-FFF2-40B4-BE49-F238E27FC236}">
                <a16:creationId xmlns:a16="http://schemas.microsoft.com/office/drawing/2014/main" id="{22495618-93D9-9F72-1D9E-BD803C4D0365}"/>
              </a:ext>
            </a:extLst>
          </p:cNvPr>
          <p:cNvSpPr txBox="1"/>
          <p:nvPr/>
        </p:nvSpPr>
        <p:spPr>
          <a:xfrm>
            <a:off x="6314759" y="3384584"/>
            <a:ext cx="4784932" cy="2694662"/>
          </a:xfrm>
          <a:prstGeom prst="rect">
            <a:avLst/>
          </a:prstGeom>
          <a:noFill/>
        </p:spPr>
        <p:txBody>
          <a:bodyPr wrap="square" lIns="18288" tIns="18288" rIns="18288" bIns="18288" anchor="t" anchorCtr="0">
            <a:noAutofit/>
          </a:bodyPr>
          <a:lstStyle/>
          <a:p>
            <a:pPr marL="285750" indent="-285750">
              <a:spcBef>
                <a:spcPts val="1200"/>
              </a:spcBef>
              <a:buFont typeface="Arial"/>
              <a:buChar char="•"/>
            </a:pPr>
            <a:r>
              <a:rPr lang="en-US" dirty="0">
                <a:solidFill>
                  <a:srgbClr val="1D2733"/>
                </a:solidFill>
                <a:cs typeface="Arial"/>
              </a:rPr>
              <a:t>social and/or security/defending needs first</a:t>
            </a:r>
          </a:p>
          <a:p>
            <a:pPr marL="285750" indent="-285750">
              <a:spcBef>
                <a:spcPts val="1200"/>
              </a:spcBef>
              <a:buFont typeface="Arial"/>
              <a:buChar char="•"/>
            </a:pPr>
            <a:r>
              <a:rPr lang="en-US" dirty="0">
                <a:solidFill>
                  <a:srgbClr val="1D2733"/>
                </a:solidFill>
                <a:cs typeface="Arial"/>
              </a:rPr>
              <a:t>existing customers ahead of new customers which are flexible about the location </a:t>
            </a:r>
          </a:p>
          <a:p>
            <a:pPr marL="285750" indent="-285750">
              <a:spcBef>
                <a:spcPts val="1200"/>
              </a:spcBef>
              <a:buFont typeface="Arial"/>
              <a:buChar char="•"/>
            </a:pPr>
            <a:r>
              <a:rPr lang="en-US" dirty="0">
                <a:solidFill>
                  <a:srgbClr val="1D2733"/>
                </a:solidFill>
                <a:cs typeface="Arial"/>
              </a:rPr>
              <a:t>marked based allocation within same group (auction) and connection point</a:t>
            </a:r>
          </a:p>
          <a:p>
            <a:pPr marL="285750" indent="-285750">
              <a:spcBef>
                <a:spcPts val="1200"/>
              </a:spcBef>
              <a:buFont typeface="Arial"/>
              <a:buChar char="•"/>
            </a:pPr>
            <a:r>
              <a:rPr lang="en-US" dirty="0">
                <a:solidFill>
                  <a:srgbClr val="1D2733"/>
                </a:solidFill>
                <a:cs typeface="Arial"/>
              </a:rPr>
              <a:t>status of project development instead of first-come-first-serve</a:t>
            </a:r>
          </a:p>
          <a:p>
            <a:endParaRPr lang="en-US" dirty="0">
              <a:solidFill>
                <a:srgbClr val="1D2733"/>
              </a:solidFill>
              <a:cs typeface="Arial"/>
            </a:endParaRPr>
          </a:p>
          <a:p>
            <a:pPr algn="l">
              <a:lnSpc>
                <a:spcPct val="150000"/>
              </a:lnSpc>
              <a:spcBef>
                <a:spcPts val="0"/>
              </a:spcBef>
            </a:pPr>
            <a:endParaRPr lang="en-US" dirty="0">
              <a:solidFill>
                <a:srgbClr val="1D2733"/>
              </a:solidFill>
              <a:latin typeface="Arial"/>
              <a:cs typeface="Arial"/>
            </a:endParaRPr>
          </a:p>
        </p:txBody>
      </p:sp>
      <p:sp>
        <p:nvSpPr>
          <p:cNvPr id="8" name="TextBox 26">
            <a:extLst>
              <a:ext uri="{FF2B5EF4-FFF2-40B4-BE49-F238E27FC236}">
                <a16:creationId xmlns:a16="http://schemas.microsoft.com/office/drawing/2014/main" id="{4CF88D1B-A852-26EE-1DD7-68B052FD4434}"/>
              </a:ext>
            </a:extLst>
          </p:cNvPr>
          <p:cNvSpPr txBox="1"/>
          <p:nvPr/>
        </p:nvSpPr>
        <p:spPr>
          <a:xfrm>
            <a:off x="547222" y="3432243"/>
            <a:ext cx="5027101" cy="2599345"/>
          </a:xfrm>
          <a:prstGeom prst="rect">
            <a:avLst/>
          </a:prstGeom>
          <a:noFill/>
        </p:spPr>
        <p:txBody>
          <a:bodyPr wrap="square" lIns="18288" tIns="18288" rIns="18288" bIns="18288" anchor="t" anchorCtr="0">
            <a:noAutofit/>
          </a:bodyPr>
          <a:lstStyle/>
          <a:p>
            <a:pPr marL="285750" indent="-285750">
              <a:spcBef>
                <a:spcPts val="1200"/>
              </a:spcBef>
              <a:buFont typeface="Arial"/>
              <a:buChar char="•"/>
            </a:pPr>
            <a:r>
              <a:rPr lang="en-US" dirty="0">
                <a:solidFill>
                  <a:srgbClr val="1D2733"/>
                </a:solidFill>
                <a:cs typeface="Arial"/>
              </a:rPr>
              <a:t>bridge to market-based time-varying and </a:t>
            </a:r>
            <a:r>
              <a:rPr lang="en-US" u="sng" dirty="0">
                <a:solidFill>
                  <a:srgbClr val="1D2733"/>
                </a:solidFill>
                <a:cs typeface="Arial"/>
              </a:rPr>
              <a:t>local pricing</a:t>
            </a:r>
            <a:r>
              <a:rPr lang="en-US" dirty="0">
                <a:solidFill>
                  <a:srgbClr val="1D2733"/>
                </a:solidFill>
                <a:cs typeface="Arial"/>
              </a:rPr>
              <a:t> and such grid fees – FCA aren’t a substitute for these</a:t>
            </a:r>
          </a:p>
          <a:p>
            <a:pPr marL="285750" indent="-285750">
              <a:spcBef>
                <a:spcPts val="1200"/>
              </a:spcBef>
              <a:buFont typeface="Arial"/>
              <a:buChar char="•"/>
            </a:pPr>
            <a:r>
              <a:rPr lang="en-US" dirty="0">
                <a:solidFill>
                  <a:srgbClr val="1D2733"/>
                </a:solidFill>
                <a:cs typeface="Arial"/>
              </a:rPr>
              <a:t>provide system operator needs / back-up for security of supply</a:t>
            </a:r>
          </a:p>
          <a:p>
            <a:pPr marL="285750" indent="-285750">
              <a:spcBef>
                <a:spcPts val="1200"/>
              </a:spcBef>
              <a:buFont typeface="Arial"/>
              <a:buChar char="•"/>
            </a:pPr>
            <a:r>
              <a:rPr lang="en-US" dirty="0">
                <a:solidFill>
                  <a:srgbClr val="1D2733"/>
                </a:solidFill>
                <a:cs typeface="Arial"/>
              </a:rPr>
              <a:t>make grid connections feasible </a:t>
            </a:r>
          </a:p>
          <a:p>
            <a:pPr>
              <a:spcBef>
                <a:spcPts val="1200"/>
              </a:spcBef>
            </a:pPr>
            <a:r>
              <a:rPr lang="en-US" dirty="0">
                <a:solidFill>
                  <a:srgbClr val="1D2733"/>
                </a:solidFill>
                <a:cs typeface="Arial"/>
              </a:rPr>
              <a:t>… if designed and regulated accordingly </a:t>
            </a:r>
          </a:p>
          <a:p>
            <a:endParaRPr lang="en-US" dirty="0">
              <a:solidFill>
                <a:srgbClr val="1D2733"/>
              </a:solidFill>
              <a:cs typeface="Arial"/>
            </a:endParaRPr>
          </a:p>
        </p:txBody>
      </p:sp>
    </p:spTree>
    <p:extLst>
      <p:ext uri="{BB962C8B-B14F-4D97-AF65-F5344CB8AC3E}">
        <p14:creationId xmlns:p14="http://schemas.microsoft.com/office/powerpoint/2010/main" val="3137034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89B285D-8D43-C6B9-13EC-BB34DEEF8D87}"/>
              </a:ext>
            </a:extLst>
          </p:cNvPr>
          <p:cNvSpPr>
            <a:spLocks noGrp="1"/>
          </p:cNvSpPr>
          <p:nvPr>
            <p:ph type="body" sz="quarter" idx="12"/>
          </p:nvPr>
        </p:nvSpPr>
        <p:spPr/>
        <p:txBody>
          <a:bodyPr/>
          <a:lstStyle/>
          <a:p>
            <a:r>
              <a:rPr lang="en-US"/>
              <a:t>Thank you!</a:t>
            </a:r>
          </a:p>
        </p:txBody>
      </p:sp>
    </p:spTree>
    <p:extLst>
      <p:ext uri="{BB962C8B-B14F-4D97-AF65-F5344CB8AC3E}">
        <p14:creationId xmlns:p14="http://schemas.microsoft.com/office/powerpoint/2010/main" val="324476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537729-4DC7-C4A0-683C-26475EFDD6BB}"/>
              </a:ext>
            </a:extLst>
          </p:cNvPr>
          <p:cNvSpPr>
            <a:spLocks noGrp="1"/>
          </p:cNvSpPr>
          <p:nvPr>
            <p:ph type="sldNum" sz="quarter" idx="2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6CB93B-C569-4802-AF22-9A2B7C1E12CA}" type="slidenum">
              <a:rPr kumimoji="0" lang="en-US" sz="1000" b="0" i="0" u="none" strike="noStrike" kern="1200" cap="none" spc="0" normalizeH="0" baseline="0" noProof="0" smtClean="0">
                <a:ln>
                  <a:noFill/>
                </a:ln>
                <a:solidFill>
                  <a:srgbClr val="00437D"/>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srgbClr val="00437D"/>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BF17B337-693F-6ECD-03F2-5F683D79B4B9}"/>
              </a:ext>
            </a:extLst>
          </p:cNvPr>
          <p:cNvSpPr>
            <a:spLocks noGrp="1"/>
          </p:cNvSpPr>
          <p:nvPr>
            <p:ph type="body" sz="quarter" idx="13"/>
          </p:nvPr>
        </p:nvSpPr>
        <p:spPr/>
        <p:txBody>
          <a:bodyPr/>
          <a:lstStyle/>
          <a:p>
            <a:r>
              <a:rPr lang="de-DE"/>
              <a:t>Andreas Jahn</a:t>
            </a:r>
          </a:p>
        </p:txBody>
      </p:sp>
      <p:sp>
        <p:nvSpPr>
          <p:cNvPr id="4" name="Text Placeholder 3">
            <a:extLst>
              <a:ext uri="{FF2B5EF4-FFF2-40B4-BE49-F238E27FC236}">
                <a16:creationId xmlns:a16="http://schemas.microsoft.com/office/drawing/2014/main" id="{F8744C0B-20DF-6A5D-C47D-FBD4028AD807}"/>
              </a:ext>
            </a:extLst>
          </p:cNvPr>
          <p:cNvSpPr>
            <a:spLocks noGrp="1"/>
          </p:cNvSpPr>
          <p:nvPr>
            <p:ph type="body" sz="quarter" idx="17"/>
          </p:nvPr>
        </p:nvSpPr>
        <p:spPr/>
        <p:txBody>
          <a:bodyPr/>
          <a:lstStyle/>
          <a:p>
            <a:r>
              <a:rPr lang="de-DE" err="1"/>
              <a:t>ajahn@raponline.org</a:t>
            </a:r>
            <a:endParaRPr lang="de-DE"/>
          </a:p>
        </p:txBody>
      </p:sp>
    </p:spTree>
    <p:extLst>
      <p:ext uri="{BB962C8B-B14F-4D97-AF65-F5344CB8AC3E}">
        <p14:creationId xmlns:p14="http://schemas.microsoft.com/office/powerpoint/2010/main" val="8655027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PAus30QHzGCrPDcDYKDEJ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b8U05jgMKP7Yjlp5nDBpC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6zD4x_Q6FK9y8JwD.9_N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Gn7dtn3ug2QvBwY35To3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g4Iz17vlM_MiDZcCg96YP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9xTjqeJwLRlNAcojutv4c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3FUAlxWFQOeQk.MruZ1Ed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TXj6tiiVyitTHc9AT_4yQ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over Slides English Logo Mulitple Presenters">
  <a:themeElements>
    <a:clrScheme name="RAP Rebrand Final">
      <a:dk1>
        <a:srgbClr val="00437D"/>
      </a:dk1>
      <a:lt1>
        <a:srgbClr val="FFFFFF"/>
      </a:lt1>
      <a:dk2>
        <a:srgbClr val="131543"/>
      </a:dk2>
      <a:lt2>
        <a:srgbClr val="F1F1F1"/>
      </a:lt2>
      <a:accent1>
        <a:srgbClr val="00B8BE"/>
      </a:accent1>
      <a:accent2>
        <a:srgbClr val="F15928"/>
      </a:accent2>
      <a:accent3>
        <a:srgbClr val="0079A3"/>
      </a:accent3>
      <a:accent4>
        <a:srgbClr val="FFE22E"/>
      </a:accent4>
      <a:accent5>
        <a:srgbClr val="97CB64"/>
      </a:accent5>
      <a:accent6>
        <a:srgbClr val="F79333"/>
      </a:accent6>
      <a:hlink>
        <a:srgbClr val="0B2F4E"/>
      </a:hlink>
      <a:folHlink>
        <a:srgbClr val="0B2F4E"/>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ap-presentation-sample-2023" id="{A6DA2B83-99F8-8748-AEAC-87C5A2486948}" vid="{066A1809-4307-1B4E-8828-1B7305C68B3B}"/>
    </a:ext>
  </a:extLst>
</a:theme>
</file>

<file path=ppt/theme/theme2.xml><?xml version="1.0" encoding="utf-8"?>
<a:theme xmlns:a="http://schemas.openxmlformats.org/drawingml/2006/main" name="Body Slides">
  <a:themeElements>
    <a:clrScheme name="RAP Rebrand Final">
      <a:dk1>
        <a:srgbClr val="00437D"/>
      </a:dk1>
      <a:lt1>
        <a:srgbClr val="FFFFFF"/>
      </a:lt1>
      <a:dk2>
        <a:srgbClr val="131543"/>
      </a:dk2>
      <a:lt2>
        <a:srgbClr val="F1F1F1"/>
      </a:lt2>
      <a:accent1>
        <a:srgbClr val="00B8BE"/>
      </a:accent1>
      <a:accent2>
        <a:srgbClr val="F15928"/>
      </a:accent2>
      <a:accent3>
        <a:srgbClr val="0079A3"/>
      </a:accent3>
      <a:accent4>
        <a:srgbClr val="FFE22E"/>
      </a:accent4>
      <a:accent5>
        <a:srgbClr val="97CB64"/>
      </a:accent5>
      <a:accent6>
        <a:srgbClr val="F79333"/>
      </a:accent6>
      <a:hlink>
        <a:srgbClr val="0B2F4E"/>
      </a:hlink>
      <a:folHlink>
        <a:srgbClr val="0B2F4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lIns="0" tIns="0" rIns="0" bIns="0"/>
      <a:lstStyle>
        <a:defPPr>
          <a:defRPr b="1" dirty="0" smtClean="0"/>
        </a:defPPr>
      </a:lstStyle>
    </a:txDef>
  </a:objectDefaults>
  <a:extraClrSchemeLst/>
  <a:extLst>
    <a:ext uri="{05A4C25C-085E-4340-85A3-A5531E510DB2}">
      <thm15:themeFamily xmlns:thm15="http://schemas.microsoft.com/office/thememl/2012/main" name="rap-presentation-sample-2023" id="{A6DA2B83-99F8-8748-AEAC-87C5A2486948}" vid="{CEBFA6BF-123B-3C4E-ABB7-B87BC31502D2}"/>
    </a:ext>
  </a:extLst>
</a:theme>
</file>

<file path=ppt/theme/theme3.xml><?xml version="1.0" encoding="utf-8"?>
<a:theme xmlns:a="http://schemas.openxmlformats.org/drawingml/2006/main" name="Blank Slide">
  <a:themeElements>
    <a:clrScheme name="RAP Rebrand Final">
      <a:dk1>
        <a:srgbClr val="00437D"/>
      </a:dk1>
      <a:lt1>
        <a:srgbClr val="FFFFFF"/>
      </a:lt1>
      <a:dk2>
        <a:srgbClr val="131543"/>
      </a:dk2>
      <a:lt2>
        <a:srgbClr val="F1F1F1"/>
      </a:lt2>
      <a:accent1>
        <a:srgbClr val="00B8BE"/>
      </a:accent1>
      <a:accent2>
        <a:srgbClr val="F15928"/>
      </a:accent2>
      <a:accent3>
        <a:srgbClr val="0079A3"/>
      </a:accent3>
      <a:accent4>
        <a:srgbClr val="FFE22E"/>
      </a:accent4>
      <a:accent5>
        <a:srgbClr val="97CB64"/>
      </a:accent5>
      <a:accent6>
        <a:srgbClr val="F79333"/>
      </a:accent6>
      <a:hlink>
        <a:srgbClr val="0B2F4E"/>
      </a:hlink>
      <a:folHlink>
        <a:srgbClr val="0B2F4E"/>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lIns="0" tIns="0" rIns="0" bIns="0"/>
      <a:lstStyle>
        <a:defPPr>
          <a:defRPr b="1" dirty="0" smtClean="0"/>
        </a:defPPr>
      </a:lstStyle>
    </a:txDef>
  </a:objectDefaults>
  <a:extraClrSchemeLst/>
  <a:extLst>
    <a:ext uri="{05A4C25C-085E-4340-85A3-A5531E510DB2}">
      <thm15:themeFamily xmlns:thm15="http://schemas.microsoft.com/office/thememl/2012/main" name="rap-presentation-sample-2023" id="{A6DA2B83-99F8-8748-AEAC-87C5A2486948}" vid="{CEBFA6BF-123B-3C4E-ABB7-B87BC31502D2}"/>
    </a:ext>
  </a:extLst>
</a:theme>
</file>

<file path=ppt/theme/theme4.xml><?xml version="1.0" encoding="utf-8"?>
<a:theme xmlns:a="http://schemas.openxmlformats.org/drawingml/2006/main" name="About RAP ">
  <a:themeElements>
    <a:clrScheme name="RAP Rebrand Final">
      <a:dk1>
        <a:srgbClr val="00437D"/>
      </a:dk1>
      <a:lt1>
        <a:srgbClr val="FFFFFF"/>
      </a:lt1>
      <a:dk2>
        <a:srgbClr val="131543"/>
      </a:dk2>
      <a:lt2>
        <a:srgbClr val="F1F1F1"/>
      </a:lt2>
      <a:accent1>
        <a:srgbClr val="00B8BE"/>
      </a:accent1>
      <a:accent2>
        <a:srgbClr val="F15928"/>
      </a:accent2>
      <a:accent3>
        <a:srgbClr val="0079A3"/>
      </a:accent3>
      <a:accent4>
        <a:srgbClr val="FFE22E"/>
      </a:accent4>
      <a:accent5>
        <a:srgbClr val="97CB64"/>
      </a:accent5>
      <a:accent6>
        <a:srgbClr val="F79333"/>
      </a:accent6>
      <a:hlink>
        <a:srgbClr val="0B2F4E"/>
      </a:hlink>
      <a:folHlink>
        <a:srgbClr val="0B2F4E"/>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ap-presentation-sample-2023" id="{A6DA2B83-99F8-8748-AEAC-87C5A2486948}" vid="{7937D71D-9C50-884B-9847-3C484AB8186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BEDB0E8-8E14-45A5-BA5E-C87DB28B7486}">
  <we:reference id="WA200010001" version="1.0.0.1" store="Omex" storeType="OMEX"/>
  <we:alternateReferences>
    <we:reference id="WA200010001" version="1.0.0.1" store="WA200010001"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8dc8aa5-a169-48ff-8814-5f7d69716b40">
      <Value>47</Value>
    </TaxCatchAll>
    <l64fcf1da9ac4c5482e935154d3b167d xmlns="b8dc8aa5-a169-48ff-8814-5f7d69716b40">
      <Terms xmlns="http://schemas.microsoft.com/office/infopath/2007/PartnerControls">
        <TermInfo xmlns="http://schemas.microsoft.com/office/infopath/2007/PartnerControls">
          <TermName xmlns="http://schemas.microsoft.com/office/infopath/2007/PartnerControls">Communications</TermName>
          <TermId xmlns="http://schemas.microsoft.com/office/infopath/2007/PartnerControls">df4b1a3b-19fc-41dc-b149-4a7a35d55fde</TermId>
        </TermInfo>
      </Terms>
    </l64fcf1da9ac4c5482e935154d3b167d>
    <h78a37d1695d4d2c9ed90c454afa8dda xmlns="b8dc8aa5-a169-48ff-8814-5f7d69716b40">
      <Terms xmlns="http://schemas.microsoft.com/office/infopath/2007/PartnerControls"/>
    </h78a37d1695d4d2c9ed90c454afa8dda>
    <Content_x0020_Author xmlns="b8dc8aa5-a169-48ff-8814-5f7d69716b40">
      <UserInfo>
        <DisplayName/>
        <AccountId xsi:nil="true"/>
        <AccountType/>
      </UserInfo>
    </Content_x0020_Author>
    <kf469aca49094485b7feea446e49b366 xmlns="b8dc8aa5-a169-48ff-8814-5f7d69716b40" xsi:nil="true"/>
    <o075a68547114315b395dbb1f441fc67 xmlns="b8dc8aa5-a169-48ff-8814-5f7d69716b40" xsi:nil="true"/>
    <Document_x0020_Status xmlns="b8dc8aa5-a169-48ff-8814-5f7d69716b40">Draft</Document_x0020_Status>
    <SharedWithUsers xmlns="b8dc8aa5-a169-48ff-8814-5f7d69716b40">
      <UserInfo>
        <DisplayName>Becky Wigg</DisplayName>
        <AccountId>39</AccountId>
        <AccountType/>
      </UserInfo>
    </SharedWithUsers>
    <lcf76f155ced4ddcb4097134ff3c332f xmlns="51aa8953-dedb-4dbf-b810-471e8377572e">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RAP Internal Documents" ma:contentTypeID="0x0101003A88EADD394739488D168D633066181600D452675E985F61409134F42740941577" ma:contentTypeVersion="40" ma:contentTypeDescription="" ma:contentTypeScope="" ma:versionID="02b84f8c2271300e4bae0f1f7170aa23">
  <xsd:schema xmlns:xsd="http://www.w3.org/2001/XMLSchema" xmlns:xs="http://www.w3.org/2001/XMLSchema" xmlns:p="http://schemas.microsoft.com/office/2006/metadata/properties" xmlns:ns1="http://schemas.microsoft.com/sharepoint/v3" xmlns:ns2="b8dc8aa5-a169-48ff-8814-5f7d69716b40" xmlns:ns3="51aa8953-dedb-4dbf-b810-471e8377572e" targetNamespace="http://schemas.microsoft.com/office/2006/metadata/properties" ma:root="true" ma:fieldsID="dbb6a67f6e5685c337d70f55ef4fa20d" ns1:_="" ns2:_="" ns3:_="">
    <xsd:import namespace="http://schemas.microsoft.com/sharepoint/v3"/>
    <xsd:import namespace="b8dc8aa5-a169-48ff-8814-5f7d69716b40"/>
    <xsd:import namespace="51aa8953-dedb-4dbf-b810-471e8377572e"/>
    <xsd:element name="properties">
      <xsd:complexType>
        <xsd:sequence>
          <xsd:element name="documentManagement">
            <xsd:complexType>
              <xsd:all>
                <xsd:element ref="ns2:Content_x0020_Author" minOccurs="0"/>
                <xsd:element ref="ns2:Document_x0020_Status" minOccurs="0"/>
                <xsd:element ref="ns2:TaxCatchAllLabel" minOccurs="0"/>
                <xsd:element ref="ns2:l64fcf1da9ac4c5482e935154d3b167d" minOccurs="0"/>
                <xsd:element ref="ns2:o075a68547114315b395dbb1f441fc67" minOccurs="0"/>
                <xsd:element ref="ns2:h78a37d1695d4d2c9ed90c454afa8dda" minOccurs="0"/>
                <xsd:element ref="ns2:kf469aca49094485b7feea446e49b366" minOccurs="0"/>
                <xsd:element ref="ns2:TaxCatchAll" minOccurs="0"/>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1:_ip_UnifiedCompliancePolicyProperties" minOccurs="0"/>
                <xsd:element ref="ns1:_ip_UnifiedCompliancePolicyUIAction" minOccurs="0"/>
                <xsd:element ref="ns3:MediaServiceAutoKeyPoints" minOccurs="0"/>
                <xsd:element ref="ns3:MediaServiceKeyPoints" minOccurs="0"/>
                <xsd:element ref="ns3:MediaLengthInSeconds" minOccurs="0"/>
                <xsd:element ref="ns3:lcf76f155ced4ddcb4097134ff3c332f"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3" nillable="true" ma:displayName="Unified Compliance Policy Properties" ma:hidden="true" ma:internalName="_ip_UnifiedCompliancePolicyProperties">
      <xsd:simpleType>
        <xsd:restriction base="dms:Note"/>
      </xsd:simpleType>
    </xsd:element>
    <xsd:element name="_ip_UnifiedCompliancePolicyUIAction" ma:index="3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dc8aa5-a169-48ff-8814-5f7d69716b40" elementFormDefault="qualified">
    <xsd:import namespace="http://schemas.microsoft.com/office/2006/documentManagement/types"/>
    <xsd:import namespace="http://schemas.microsoft.com/office/infopath/2007/PartnerControls"/>
    <xsd:element name="Content_x0020_Author" ma:index="2" nillable="true" ma:displayName="Content Author" ma:list="UserInfo" ma:SharePointGroup="0" ma:internalName="Content_x0020_Author" ma:readOnly="fals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ocument_x0020_Status" ma:index="7" nillable="true" ma:displayName="Document Status" ma:default="Draft" ma:format="Dropdown" ma:internalName="Document_x0020_Status">
      <xsd:simpleType>
        <xsd:restriction base="dms:Choice">
          <xsd:enumeration value="Draft"/>
          <xsd:enumeration value="Final"/>
        </xsd:restriction>
      </xsd:simpleType>
    </xsd:element>
    <xsd:element name="TaxCatchAllLabel" ma:index="8" nillable="true" ma:displayName="Taxonomy Catch All Column1" ma:hidden="true" ma:list="{fd7044e7-12fe-4ee8-8100-005ba5623bfd}" ma:internalName="TaxCatchAllLabel" ma:readOnly="true" ma:showField="CatchAllDataLabel" ma:web="b8dc8aa5-a169-48ff-8814-5f7d69716b40">
      <xsd:complexType>
        <xsd:complexContent>
          <xsd:extension base="dms:MultiChoiceLookup">
            <xsd:sequence>
              <xsd:element name="Value" type="dms:Lookup" maxOccurs="unbounded" minOccurs="0" nillable="true"/>
            </xsd:sequence>
          </xsd:extension>
        </xsd:complexContent>
      </xsd:complexType>
    </xsd:element>
    <xsd:element name="l64fcf1da9ac4c5482e935154d3b167d" ma:index="10" nillable="true" ma:taxonomy="true" ma:internalName="l64fcf1da9ac4c5482e935154d3b167d" ma:taxonomyFieldName="Navigation_x0020_Term" ma:displayName="Navigation Term" ma:default="121;#Europe|995cbda7-1615-4a74-a710-3e2053d7288b" ma:fieldId="{564fcf1d-a9ac-4c54-82e9-35154d3b167d}" ma:taxonomyMulti="true" ma:sspId="cd695392-cbb7-4a88-8a60-0ee82d411b6c" ma:termSetId="00008931-7c49-4f81-a619-15d06c2ec723" ma:anchorId="00000000-0000-0000-0000-000000000000" ma:open="false" ma:isKeyword="false">
      <xsd:complexType>
        <xsd:sequence>
          <xsd:element ref="pc:Terms" minOccurs="0" maxOccurs="1"/>
        </xsd:sequence>
      </xsd:complexType>
    </xsd:element>
    <xsd:element name="o075a68547114315b395dbb1f441fc67" ma:index="12" nillable="true" ma:displayName="Topic_0" ma:hidden="true" ma:internalName="o075a68547114315b395dbb1f441fc67">
      <xsd:simpleType>
        <xsd:restriction base="dms:Note"/>
      </xsd:simpleType>
    </xsd:element>
    <xsd:element name="h78a37d1695d4d2c9ed90c454afa8dda" ma:index="16" nillable="true" ma:taxonomy="true" ma:internalName="h78a37d1695d4d2c9ed90c454afa8dda" ma:taxonomyFieldName="Document_x0020_Type" ma:displayName="Document Type" ma:indexed="true" ma:fieldId="{178a37d1-695d-4d2c-9ed9-0c454afa8dda}" ma:sspId="cd695392-cbb7-4a88-8a60-0ee82d411b6c" ma:termSetId="2baf1a32-1014-41fd-9f06-737b378d09fd" ma:anchorId="00000000-0000-0000-0000-000000000000" ma:open="false" ma:isKeyword="false">
      <xsd:complexType>
        <xsd:sequence>
          <xsd:element ref="pc:Terms" minOccurs="0" maxOccurs="1"/>
        </xsd:sequence>
      </xsd:complexType>
    </xsd:element>
    <xsd:element name="kf469aca49094485b7feea446e49b366" ma:index="17" nillable="true" ma:displayName="RAP Location_0" ma:hidden="true" ma:internalName="kf469aca49094485b7feea446e49b366">
      <xsd:simpleType>
        <xsd:restriction base="dms:Note"/>
      </xsd:simpleType>
    </xsd:element>
    <xsd:element name="TaxCatchAll" ma:index="19" nillable="true" ma:displayName="Taxonomy Catch All Column" ma:hidden="true" ma:list="{fd7044e7-12fe-4ee8-8100-005ba5623bfd}" ma:internalName="TaxCatchAll" ma:showField="CatchAllData" ma:web="b8dc8aa5-a169-48ff-8814-5f7d69716b4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21" nillable="true" ma:displayName="Sharing Hint Hash" ma:internalName="SharingHintHash" ma:readOnly="true">
      <xsd:simpleType>
        <xsd:restriction base="dms:Text"/>
      </xsd:simpleType>
    </xsd:element>
    <xsd:element name="SharedWithDetails" ma:index="22" nillable="true" ma:displayName="Shared With Details" ma:internalName="SharedWithDetails" ma:readOnly="true">
      <xsd:simpleType>
        <xsd:restriction base="dms:Note">
          <xsd:maxLength value="255"/>
        </xsd:restriction>
      </xsd:simpleType>
    </xsd:element>
    <xsd:element name="LastSharedByUser" ma:index="23" nillable="true" ma:displayName="Last Shared By User" ma:description="" ma:internalName="LastSharedByUser" ma:readOnly="true">
      <xsd:simpleType>
        <xsd:restriction base="dms:Note">
          <xsd:maxLength value="255"/>
        </xsd:restriction>
      </xsd:simpleType>
    </xsd:element>
    <xsd:element name="LastSharedByTime" ma:index="24"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51aa8953-dedb-4dbf-b810-471e8377572e" elementFormDefault="qualified">
    <xsd:import namespace="http://schemas.microsoft.com/office/2006/documentManagement/types"/>
    <xsd:import namespace="http://schemas.microsoft.com/office/infopath/2007/PartnerControls"/>
    <xsd:element name="MediaServiceMetadata" ma:index="25" nillable="true" ma:displayName="MediaServiceMetadata" ma:description="" ma:hidden="true" ma:internalName="MediaServiceMetadata" ma:readOnly="true">
      <xsd:simpleType>
        <xsd:restriction base="dms:Note"/>
      </xsd:simpleType>
    </xsd:element>
    <xsd:element name="MediaServiceFastMetadata" ma:index="26" nillable="true" ma:displayName="MediaServiceFastMetadata" ma:description="" ma:hidden="true" ma:internalName="MediaServiceFastMetadata" ma:readOnly="true">
      <xsd:simpleType>
        <xsd:restriction base="dms:Note"/>
      </xsd:simpleType>
    </xsd:element>
    <xsd:element name="MediaServiceDateTaken" ma:index="27" nillable="true" ma:displayName="MediaServiceDateTaken" ma:hidden="true" ma:internalName="MediaServiceDateTaken" ma:readOnly="true">
      <xsd:simpleType>
        <xsd:restriction base="dms:Text"/>
      </xsd:simpleType>
    </xsd:element>
    <xsd:element name="MediaServiceAutoTags" ma:index="28" nillable="true" ma:displayName="MediaServiceAutoTags" ma:internalName="MediaServiceAutoTags" ma:readOnly="true">
      <xsd:simpleType>
        <xsd:restriction base="dms:Text"/>
      </xsd:simpleType>
    </xsd:element>
    <xsd:element name="MediaServiceLocation" ma:index="29" nillable="true" ma:displayName="MediaServiceLocation" ma:internalName="MediaServiceLocation" ma:readOnly="true">
      <xsd:simpleType>
        <xsd:restriction base="dms:Text"/>
      </xsd:simpleType>
    </xsd:element>
    <xsd:element name="MediaServiceOCR" ma:index="30" nillable="true" ma:displayName="MediaServiceOCR" ma:internalName="MediaServiceOCR" ma:readOnly="true">
      <xsd:simpleType>
        <xsd:restriction base="dms:Note">
          <xsd:maxLength value="255"/>
        </xsd:restriction>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AutoKeyPoints" ma:index="35" nillable="true" ma:displayName="MediaServiceAutoKeyPoints" ma:hidden="true" ma:internalName="MediaServiceAutoKeyPoints" ma:readOnly="true">
      <xsd:simpleType>
        <xsd:restriction base="dms:Note"/>
      </xsd:simpleType>
    </xsd:element>
    <xsd:element name="MediaServiceKeyPoints" ma:index="36" nillable="true" ma:displayName="KeyPoints" ma:internalName="MediaServiceKeyPoints" ma:readOnly="true">
      <xsd:simpleType>
        <xsd:restriction base="dms:Note">
          <xsd:maxLength value="255"/>
        </xsd:restriction>
      </xsd:simpleType>
    </xsd:element>
    <xsd:element name="MediaLengthInSeconds" ma:index="37" nillable="true" ma:displayName="Length (seconds)" ma:internalName="MediaLengthInSeconds" ma:readOnly="true">
      <xsd:simpleType>
        <xsd:restriction base="dms:Unknown"/>
      </xsd:simpleType>
    </xsd:element>
    <xsd:element name="lcf76f155ced4ddcb4097134ff3c332f" ma:index="39" nillable="true" ma:taxonomy="true" ma:internalName="lcf76f155ced4ddcb4097134ff3c332f" ma:taxonomyFieldName="MediaServiceImageTags" ma:displayName="Image Tags" ma:readOnly="false" ma:fieldId="{5cf76f15-5ced-4ddc-b409-7134ff3c332f}" ma:taxonomyMulti="true" ma:sspId="cd695392-cbb7-4a88-8a60-0ee82d411b6c" ma:termSetId="09814cd3-568e-fe90-9814-8d621ff8fb84" ma:anchorId="fba54fb3-c3e1-fe81-a776-ca4b69148c4d" ma:open="true" ma:isKeyword="false">
      <xsd:complexType>
        <xsd:sequence>
          <xsd:element ref="pc:Terms" minOccurs="0" maxOccurs="1"/>
        </xsd:sequence>
      </xsd:complexType>
    </xsd:element>
    <xsd:element name="MediaServiceSearchProperties" ma:index="40" nillable="true" ma:displayName="MediaServiceSearchProperties" ma:hidden="true" ma:internalName="MediaServiceSearchProperties" ma:readOnly="true">
      <xsd:simpleType>
        <xsd:restriction base="dms:Note"/>
      </xsd:simpleType>
    </xsd:element>
    <xsd:element name="MediaServiceObjectDetectorVersions" ma:index="4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734222-EE30-426E-894A-9F1C744A0762}">
  <ds:schemaRefs>
    <ds:schemaRef ds:uri="http://schemas.microsoft.com/sharepoint/v3/contenttype/forms"/>
  </ds:schemaRefs>
</ds:datastoreItem>
</file>

<file path=customXml/itemProps2.xml><?xml version="1.0" encoding="utf-8"?>
<ds:datastoreItem xmlns:ds="http://schemas.openxmlformats.org/officeDocument/2006/customXml" ds:itemID="{EA08D495-C7E0-4A38-82AA-3C0291B46432}">
  <ds:schemaRefs>
    <ds:schemaRef ds:uri="51aa8953-dedb-4dbf-b810-471e8377572e"/>
    <ds:schemaRef ds:uri="http://schemas.microsoft.com/office/2006/documentManagement/types"/>
    <ds:schemaRef ds:uri="http://purl.org/dc/dcmitype/"/>
    <ds:schemaRef ds:uri="http://schemas.microsoft.com/office/2006/metadata/properties"/>
    <ds:schemaRef ds:uri="http://schemas.microsoft.com/office/infopath/2007/PartnerControls"/>
    <ds:schemaRef ds:uri="http://www.w3.org/XML/1998/namespace"/>
    <ds:schemaRef ds:uri="http://purl.org/dc/elements/1.1/"/>
    <ds:schemaRef ds:uri="http://schemas.openxmlformats.org/package/2006/metadata/core-properties"/>
    <ds:schemaRef ds:uri="b8dc8aa5-a169-48ff-8814-5f7d69716b40"/>
    <ds:schemaRef ds:uri="http://schemas.microsoft.com/sharepoint/v3"/>
    <ds:schemaRef ds:uri="http://purl.org/dc/terms/"/>
  </ds:schemaRefs>
</ds:datastoreItem>
</file>

<file path=customXml/itemProps3.xml><?xml version="1.0" encoding="utf-8"?>
<ds:datastoreItem xmlns:ds="http://schemas.openxmlformats.org/officeDocument/2006/customXml" ds:itemID="{BFB705EE-934D-47F5-A804-F67F8F221D57}">
  <ds:schemaRefs>
    <ds:schemaRef ds:uri="51aa8953-dedb-4dbf-b810-471e8377572e"/>
    <ds:schemaRef ds:uri="b8dc8aa5-a169-48ff-8814-5f7d69716b4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Personalized Cover Slides</Template>
  <TotalTime>0</TotalTime>
  <Words>1110</Words>
  <Application>Microsoft Macintosh PowerPoint</Application>
  <PresentationFormat>Breitbild</PresentationFormat>
  <Paragraphs>179</Paragraphs>
  <Slides>14</Slides>
  <Notes>4</Notes>
  <HiddenSlides>0</HiddenSlides>
  <MMClips>0</MMClips>
  <ScaleCrop>false</ScaleCrop>
  <HeadingPairs>
    <vt:vector size="8" baseType="variant">
      <vt:variant>
        <vt:lpstr>Verwendete Schriftarten</vt:lpstr>
      </vt:variant>
      <vt:variant>
        <vt:i4>5</vt:i4>
      </vt:variant>
      <vt:variant>
        <vt:lpstr>Design</vt:lpstr>
      </vt:variant>
      <vt:variant>
        <vt:i4>4</vt:i4>
      </vt:variant>
      <vt:variant>
        <vt:lpstr>Eingebettete OLE-Server</vt:lpstr>
      </vt:variant>
      <vt:variant>
        <vt:i4>1</vt:i4>
      </vt:variant>
      <vt:variant>
        <vt:lpstr>Folientitel</vt:lpstr>
      </vt:variant>
      <vt:variant>
        <vt:i4>14</vt:i4>
      </vt:variant>
    </vt:vector>
  </HeadingPairs>
  <TitlesOfParts>
    <vt:vector size="24" baseType="lpstr">
      <vt:lpstr>微軟正黑體</vt:lpstr>
      <vt:lpstr>SimSun</vt:lpstr>
      <vt:lpstr>Arial</vt:lpstr>
      <vt:lpstr>Calibri</vt:lpstr>
      <vt:lpstr>Wingdings</vt:lpstr>
      <vt:lpstr>Cover Slides English Logo Mulitple Presenters</vt:lpstr>
      <vt:lpstr>Body Slides</vt:lpstr>
      <vt:lpstr>Blank Slide</vt:lpstr>
      <vt:lpstr>About RAP </vt:lpstr>
      <vt:lpstr>think-cell Slide</vt:lpstr>
      <vt:lpstr>PowerPoint-Präsentation</vt:lpstr>
      <vt:lpstr>Key messages from RAP's Flex-to-connect Paper</vt:lpstr>
      <vt:lpstr>What are flexible connection agreements (FCAs)? </vt:lpstr>
      <vt:lpstr>FCAs turn “not allowed” into “connect with conditions”</vt:lpstr>
      <vt:lpstr>Why have FCAs emerged?   </vt:lpstr>
      <vt:lpstr>What FCAs are designed to achieve</vt:lpstr>
      <vt:lpstr>FCA design must balance predictability with operational flexibility</vt:lpstr>
      <vt:lpstr>EU countries with national FCA rules in place</vt:lpstr>
      <vt:lpstr>The FCA design elements</vt:lpstr>
      <vt:lpstr>Recommendations by design element (1/2)</vt:lpstr>
      <vt:lpstr>Recommendations by design element (2/2)</vt:lpstr>
      <vt:lpstr>Lesson from Europe for Germany</vt:lpstr>
      <vt:lpstr>PowerPoint-Präsentation</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Place Creative Company</dc:creator>
  <cp:keywords/>
  <dc:description/>
  <cp:lastModifiedBy>Andreas Jahn</cp:lastModifiedBy>
  <cp:revision>17</cp:revision>
  <dcterms:created xsi:type="dcterms:W3CDTF">2023-02-07T16:29:46Z</dcterms:created>
  <dcterms:modified xsi:type="dcterms:W3CDTF">2026-09-01T11:57:45Z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avigation Term">
    <vt:lpwstr>47;#Communications|df4b1a3b-19fc-41dc-b149-4a7a35d55fde</vt:lpwstr>
  </property>
  <property fmtid="{D5CDD505-2E9C-101B-9397-08002B2CF9AE}" pid="3" name="m59841eafb2942339a5261151a433186">
    <vt:lpwstr/>
  </property>
  <property fmtid="{D5CDD505-2E9C-101B-9397-08002B2CF9AE}" pid="4" name="Topic">
    <vt:lpwstr/>
  </property>
  <property fmtid="{D5CDD505-2E9C-101B-9397-08002B2CF9AE}" pid="5" name="Document Type">
    <vt:lpwstr/>
  </property>
  <property fmtid="{D5CDD505-2E9C-101B-9397-08002B2CF9AE}" pid="6" name="RAP Location">
    <vt:lpwstr/>
  </property>
  <property fmtid="{D5CDD505-2E9C-101B-9397-08002B2CF9AE}" pid="7" name="RAP Authors">
    <vt:lpwstr/>
  </property>
  <property fmtid="{D5CDD505-2E9C-101B-9397-08002B2CF9AE}" pid="8" name="MediaServiceImageTags">
    <vt:lpwstr/>
  </property>
  <property fmtid="{D5CDD505-2E9C-101B-9397-08002B2CF9AE}" pid="9" name="RAP_x0020_Location">
    <vt:lpwstr/>
  </property>
  <property fmtid="{D5CDD505-2E9C-101B-9397-08002B2CF9AE}" pid="10" name="Document_x0020_Type">
    <vt:lpwstr/>
  </property>
  <property fmtid="{D5CDD505-2E9C-101B-9397-08002B2CF9AE}" pid="11" name="Navigation_x0020_Term">
    <vt:lpwstr>47;#Communications|df4b1a3b-19fc-41dc-b149-4a7a35d55fde</vt:lpwstr>
  </property>
  <property fmtid="{D5CDD505-2E9C-101B-9397-08002B2CF9AE}" pid="12" name="RAP_x0020_Authors">
    <vt:lpwstr/>
  </property>
  <property fmtid="{D5CDD505-2E9C-101B-9397-08002B2CF9AE}" pid="13" name="ContentTypeId">
    <vt:lpwstr>0x0101003A88EADD394739488D168D633066181600D452675E985F61409134F42740941577</vt:lpwstr>
  </property>
</Properties>
</file>